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</p:sldIdLst>
  <p:sldSz cy="5143500" cx="9144000"/>
  <p:notesSz cx="6858000" cy="9144000"/>
  <p:embeddedFontLst>
    <p:embeddedFont>
      <p:font typeface="Fjalla One"/>
      <p:regular r:id="rId101"/>
    </p:embeddedFont>
    <p:embeddedFont>
      <p:font typeface="Barlow Semi Condensed Medium"/>
      <p:regular r:id="rId102"/>
      <p:bold r:id="rId103"/>
      <p:italic r:id="rId104"/>
      <p:boldItalic r:id="rId105"/>
    </p:embeddedFont>
    <p:embeddedFont>
      <p:font typeface="Barlow Semi Condensed"/>
      <p:regular r:id="rId106"/>
      <p:bold r:id="rId107"/>
      <p:italic r:id="rId108"/>
      <p:boldItalic r:id="rId109"/>
    </p:embeddedFont>
    <p:embeddedFont>
      <p:font typeface="Roboto Mono"/>
      <p:regular r:id="rId110"/>
      <p:bold r:id="rId111"/>
      <p:italic r:id="rId112"/>
      <p:boldItalic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14" roundtripDataSignature="AMtx7mj/dpG8rwcNT1ysPVPvRTZl/bu0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BarlowSemiCondensed-bold.fntdata"/><Relationship Id="rId106" Type="http://schemas.openxmlformats.org/officeDocument/2006/relationships/font" Target="fonts/BarlowSemiCondensed-regular.fntdata"/><Relationship Id="rId105" Type="http://schemas.openxmlformats.org/officeDocument/2006/relationships/font" Target="fonts/BarlowSemiCondensedMedium-boldItalic.fntdata"/><Relationship Id="rId104" Type="http://schemas.openxmlformats.org/officeDocument/2006/relationships/font" Target="fonts/BarlowSemiCondensedMedium-italic.fntdata"/><Relationship Id="rId109" Type="http://schemas.openxmlformats.org/officeDocument/2006/relationships/font" Target="fonts/BarlowSemiCondensed-boldItalic.fntdata"/><Relationship Id="rId108" Type="http://schemas.openxmlformats.org/officeDocument/2006/relationships/font" Target="fonts/BarlowSemiCondensed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BarlowSemiCondensedMedium-bold.fntdata"/><Relationship Id="rId102" Type="http://schemas.openxmlformats.org/officeDocument/2006/relationships/font" Target="fonts/BarlowSemiCondensedMedium-regular.fntdata"/><Relationship Id="rId101" Type="http://schemas.openxmlformats.org/officeDocument/2006/relationships/font" Target="fonts/FjallaOne-regular.fntdata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customschemas.google.com/relationships/presentationmetadata" Target="metadata"/><Relationship Id="rId18" Type="http://schemas.openxmlformats.org/officeDocument/2006/relationships/slide" Target="slides/slide13.xml"/><Relationship Id="rId113" Type="http://schemas.openxmlformats.org/officeDocument/2006/relationships/font" Target="fonts/RobotoMono-boldItalic.fntdata"/><Relationship Id="rId112" Type="http://schemas.openxmlformats.org/officeDocument/2006/relationships/font" Target="fonts/RobotoMono-italic.fntdata"/><Relationship Id="rId111" Type="http://schemas.openxmlformats.org/officeDocument/2006/relationships/font" Target="fonts/RobotoMono-bold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2e82a5921b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5" name="Google Shape;3295;g2e82a5921b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g2e84c7c924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3" name="Google Shape;3933;g2e84c7c924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2e84c7c924b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6" name="Google Shape;3946;g2e84c7c924b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g2e84c7c924b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3" name="Google Shape;3953;g2e84c7c924b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2e84c7c924b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0" name="Google Shape;3960;g2e84c7c924b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g2e84c7c924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6" name="Google Shape;3966;g2e84c7c924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g2e84c7c924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2" name="Google Shape;3972;g2e84c7c924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g2e84c7c924b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8" name="Google Shape;3978;g2e84c7c924b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g2152747573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4" name="Google Shape;3984;g2152747573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8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9" name="Google Shape;3989;g2e84c7c924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0" name="Google Shape;3990;g2e84c7c924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8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g2e84c7c924b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0" name="Google Shape;4190;g2e84c7c924b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2e84c7c924b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3" name="Google Shape;3303;g2e84c7c924b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9" name="Google Shape;41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g2e84c7c924b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5" name="Google Shape;4205;g2e84c7c924b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2e84c7c924b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1" name="Google Shape;4211;g2e84c7c924b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5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g2e84c7c924b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7" name="Google Shape;4217;g2e84c7c924b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2e84c7c92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3" name="Google Shape;4223;g2e84c7c9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2" name="Google Shape;4422;g2e84c7c924b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3" name="Google Shape;4423;g2e84c7c924b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2152747573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9" name="Google Shape;4429;g2152747573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5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" name="Google Shape;4436;g2e8132fa45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7" name="Google Shape;4437;g2e8132fa45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1" name="Shape 4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2" name="Google Shape;4442;g2e8132fa45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3" name="Google Shape;4443;g2e8132fa45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7" name="Shape 4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8" name="Google Shape;4448;g21527475734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9" name="Google Shape;4449;g21527475734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g2e82a5921bb_7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3" name="Google Shape;3503;g2e82a5921bb_7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7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g21527475734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9" name="Google Shape;4649;g21527475734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2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g21527475734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4" name="Google Shape;4654;g21527475734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8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Google Shape;4659;g2e8132fa4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0" name="Google Shape;4660;g2e8132fa4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6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Google Shape;4667;g21527475734_2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8" name="Google Shape;4668;g21527475734_2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6" name="Shape 4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Google Shape;4867;g2e26916e21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8" name="Google Shape;4868;g2e26916e2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5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g2e26916e2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7" name="Google Shape;4877;g2e26916e2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g2e836919743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3" name="Google Shape;4883;g2e836919743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8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2e8369197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0" name="Google Shape;4890;g2e8369197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5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" name="Google Shape;4896;g2e836919743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7" name="Google Shape;4897;g2e83691974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2" name="Google Shape;4902;g2e836919743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3" name="Google Shape;4903;g2e836919743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2e82a5921bb_7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9" name="Google Shape;3509;g2e82a5921bb_7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8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9" name="Google Shape;4909;g2e8132fa459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0" name="Google Shape;4910;g2e8132fa459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8" name="Shape 5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" name="Google Shape;5109;g2e8132fa459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0" name="Google Shape;5110;g2e8132fa459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4" name="Shape 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5" name="Google Shape;5115;g2e8132fa459_3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6" name="Google Shape;5116;g2e8132fa459_3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0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Google Shape;5121;g2e8132fa459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2" name="Google Shape;5122;g2e8132fa45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8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Google Shape;5139;g2e8132fa459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0" name="Google Shape;5140;g2e8132fa459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4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g2e82a5921bb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6" name="Google Shape;5146;g2e82a5921bb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0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g2e82a5921bb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2" name="Google Shape;5152;g2e82a5921bb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6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g2152747573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8" name="Google Shape;5158;g2152747573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6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Google Shape;5357;g21527475734_6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8" name="Google Shape;5358;g21527475734_6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2" name="Shape 5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Google Shape;5363;g21527475734_6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4" name="Google Shape;5364;g21527475734_6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2e82a5921bb_7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5" name="Google Shape;3515;g2e82a5921bb_7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7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g21527475734_6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9" name="Google Shape;5369;g21527475734_6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2" name="Shape 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3" name="Google Shape;5373;g21527475734_6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4" name="Google Shape;5374;g21527475734_6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7" name="Shape 5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8" name="Google Shape;5378;g2e82a5921b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9" name="Google Shape;5379;g2e82a5921b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7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8" name="Google Shape;5578;g2e82a5921bb_4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9" name="Google Shape;5579;g2e82a5921bb_4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3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4" name="Google Shape;5584;g2e82a5921bb_4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5" name="Google Shape;5585;g2e82a5921bb_4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0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g2152747573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2" name="Google Shape;5592;g2152747573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0" name="Shape 5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1" name="Google Shape;5791;g2152747573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2" name="Google Shape;5792;g2152747573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7" name="Shape 5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8" name="Google Shape;5798;g2152747573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9" name="Google Shape;5799;g2152747573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2" name="Shape 5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3" name="Google Shape;5803;g21527475734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4" name="Google Shape;5804;g2152747573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7" name="Shape 5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8" name="Google Shape;5808;g2152747573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9" name="Google Shape;5809;g2152747573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g2e82a5921bb_7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5" name="Google Shape;3715;g2e82a5921bb_7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3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4" name="Google Shape;5814;g21527475734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5" name="Google Shape;5815;g2152747573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9" name="Shape 5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0" name="Google Shape;5820;g2152747573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1" name="Google Shape;5821;g2152747573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5" name="Shape 5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" name="Google Shape;5826;g2152747573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7" name="Google Shape;5827;g215274757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1" name="Shape 5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2" name="Google Shape;5832;g2152747573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3" name="Google Shape;5833;g2152747573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5" name="Shape 5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" name="Google Shape;5836;g2e83691974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7" name="Google Shape;5837;g2e83691974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5" name="Shape 6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6" name="Google Shape;6036;g2e836919743_8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7" name="Google Shape;6037;g2e836919743_8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1" name="Shape 6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" name="Google Shape;6042;g2e836919743_8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3" name="Google Shape;6043;g2e836919743_8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3" name="Shape 6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4" name="Google Shape;6054;g2e836919743_8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5" name="Google Shape;6055;g2e836919743_8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0" name="Shape 6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1" name="Google Shape;6061;g2e836919743_8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2" name="Google Shape;6062;g2e836919743_8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6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g2e836919743_8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8" name="Google Shape;6068;g2e836919743_8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g2e82a5921bb_7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1" name="Google Shape;3721;g2e82a5921bb_7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2" name="Shape 6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3" name="Google Shape;6073;g2e836919743_8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4" name="Google Shape;6074;g2e836919743_8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0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g2e836919743_8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2" name="Google Shape;6082;g2e836919743_8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9" name="Shape 6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0" name="Google Shape;6090;g2e853ad85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1" name="Google Shape;6091;g2e853ad8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5" name="Shape 6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6" name="Google Shape;6096;g2152747573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7" name="Google Shape;6097;g2152747573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Google Shape;6102;g215274757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3" name="Google Shape;6103;g215274757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6" name="Shape 6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7" name="Google Shape;6107;g2152747573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8" name="Google Shape;6108;g2152747573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3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g215274757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5" name="Google Shape;6115;g215274757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0" name="Shape 6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1" name="Google Shape;6121;g2152747573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2" name="Google Shape;6122;g2152747573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7" name="Shape 6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8" name="Google Shape;6128;g2152747573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9" name="Google Shape;6129;g2152747573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4" name="Shape 6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5" name="Google Shape;6135;g2152747573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6" name="Google Shape;6136;g2152747573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g2e82a5921bb_7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7" name="Google Shape;3727;g2e82a5921bb_7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1" name="Shape 6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2" name="Google Shape;6142;g2152747573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3" name="Google Shape;6143;g2152747573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8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g2152747573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0" name="Google Shape;6150;g2152747573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5" name="Shape 6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g2e853ad85c7_3_16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7" name="Google Shape;6157;g2e853ad85c7_3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5" name="Shape 6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6" name="Google Shape;6356;g2e853ad85c7_3_18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7" name="Google Shape;6357;g2e853ad85c7_3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1" name="Shape 6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2" name="Google Shape;6362;g2e853ad85c7_3_18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3" name="Google Shape;6363;g2e853ad85c7_3_1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7" name="Shape 6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8" name="Google Shape;6368;g2e853ad85c7_3_18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9" name="Google Shape;6369;g2e853ad85c7_3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3" name="Shape 6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4" name="Google Shape;6374;g2e853ad85c7_3_18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5" name="Google Shape;6375;g2e853ad85c7_3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9" name="Shape 6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0" name="Google Shape;6380;g2e853ad85c7_3_18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1" name="Google Shape;6381;g2e853ad85c7_3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5" name="Shape 6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6" name="Google Shape;6386;g2e853ad85c7_3_18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7" name="Google Shape;6387;g2e853ad85c7_3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1" name="Shape 6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2" name="Google Shape;6392;g2e853ad85c7_3_18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3" name="Google Shape;6393;g2e853ad85c7_3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3" name="Google Shape;37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6" name="Shape 6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7" name="Google Shape;6397;g2e853ad85c7_3_18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8" name="Google Shape;6398;g2e853ad85c7_3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2" name="Shape 6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3" name="Google Shape;6403;g2e853ad85c7_3_18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4" name="Google Shape;6404;g2e853ad85c7_3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8" name="Shape 6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9" name="Google Shape;6409;g2e853ad85c7_3_18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0" name="Google Shape;6410;g2e853ad85c7_3_1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4" name="Shape 6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5" name="Google Shape;6415;g2e853ad85c7_3_18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6" name="Google Shape;6416;g2e853ad85c7_3_1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0" name="Shape 6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1" name="Google Shape;6421;g2e853ad85c7_3_18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2" name="Google Shape;6422;g2e853ad85c7_3_1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6" name="Shape 6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7" name="Google Shape;6427;g2e26916e21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8" name="Google Shape;6428;g2e26916e21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50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50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50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50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50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50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5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50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5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50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0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0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0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0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0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50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5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50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444" name="Google Shape;444;p58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445" name="Google Shape;445;p58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58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58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8" name="Google Shape;448;p58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9" name="Google Shape;449;p5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58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6" name="Google Shape;456;p5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58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8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8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8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8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8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58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7" name="Google Shape;467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58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1" name="Google Shape;471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58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5" name="Google Shape;475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8" name="Google Shape;478;p58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58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0" name="Google Shape;480;p58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1" name="Google Shape;481;p5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58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8" name="Google Shape;488;p5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58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3" name="Google Shape;493;p5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58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8" name="Google Shape;498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58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2" name="Google Shape;502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59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507" name="Google Shape;507;p59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9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p59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10" name="Google Shape;510;p59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511" name="Google Shape;511;p5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2" name="Google Shape;512;p59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3" name="Google Shape;513;p5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4" name="Google Shape;514;p5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15" name="Google Shape;515;p5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516" name="Google Shape;516;p5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" name="Google Shape;522;p5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523" name="Google Shape;523;p5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" name="Google Shape;527;p5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528" name="Google Shape;528;p5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5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2" name="Google Shape;532;p5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533" name="Google Shape;533;p5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5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9" name="Google Shape;539;p5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540" name="Google Shape;540;p5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5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43" name="Google Shape;543;p5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5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5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46" name="Google Shape;546;p5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547" name="Google Shape;547;p5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" name="Google Shape;553;p5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554" name="Google Shape;554;p5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8" name="Google Shape;558;p5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559" name="Google Shape;559;p5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5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3" name="Google Shape;563;p59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9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5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570" name="Google Shape;570;p5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5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5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3" name="Google Shape;573;p5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574" name="Google Shape;574;p5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5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5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79" name="Google Shape;579;p6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0" name="Google Shape;580;p60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81" name="Google Shape;581;p6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82" name="Google Shape;582;p6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6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587" name="Google Shape;587;p6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93" name="Google Shape;593;p6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4" name="Google Shape;594;p6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95" name="Google Shape;595;p6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96" name="Google Shape;596;p6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6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603" name="Google Shape;603;p6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6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608" name="Google Shape;608;p6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" name="Google Shape;612;p6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613" name="Google Shape;613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6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617" name="Google Shape;617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1"/>
          <p:cNvSpPr txBox="1"/>
          <p:nvPr>
            <p:ph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22" name="Google Shape;622;p61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3" name="Google Shape;623;p61"/>
          <p:cNvSpPr txBox="1"/>
          <p:nvPr>
            <p:ph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24" name="Google Shape;624;p61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5" name="Google Shape;625;p61"/>
          <p:cNvSpPr txBox="1"/>
          <p:nvPr>
            <p:ph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26" name="Google Shape;626;p61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27" name="Google Shape;627;p6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6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6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6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1" name="Google Shape;631;p6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632" name="Google Shape;632;p6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p6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639" name="Google Shape;639;p6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3" name="Google Shape;643;p6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644" name="Google Shape;644;p6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6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649" name="Google Shape;649;p6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5" name="Google Shape;655;p6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656" name="Google Shape;656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59" name="Google Shape;659;p6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6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6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62" name="Google Shape;662;p6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663" name="Google Shape;663;p6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6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70" name="Google Shape;670;p6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6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75" name="Google Shape;675;p6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6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5" name="Google Shape;685;p6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86" name="Google Shape;686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9" name="Google Shape;689;p6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90" name="Google Shape;690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p6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94" name="Google Shape;694;p6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2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99" name="Google Shape;699;p62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62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62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2" name="Google Shape;702;p62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703" name="Google Shape;703;p6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708" name="Google Shape;708;p6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715" name="Google Shape;715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18" name="Google Shape;718;p62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19" name="Google Shape;719;p62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720" name="Google Shape;720;p6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62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27" name="Google Shape;727;p6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p62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32" name="Google Shape;732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63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737" name="Google Shape;737;p63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3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p63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40" name="Google Shape;740;p63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741" name="Google Shape;741;p63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2" name="Google Shape;742;p63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3" name="Google Shape;743;p63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4" name="Google Shape;744;p63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45" name="Google Shape;745;p63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746" name="Google Shape;746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2" name="Google Shape;752;p63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753" name="Google Shape;753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7" name="Google Shape;757;p63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758" name="Google Shape;758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2" name="Google Shape;762;p63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763" name="Google Shape;763;p63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63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63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63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63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63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9" name="Google Shape;769;p63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770" name="Google Shape;770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73" name="Google Shape;773;p63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4" name="Google Shape;774;p63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5" name="Google Shape;775;p63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76" name="Google Shape;776;p63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777" name="Google Shape;777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3" name="Google Shape;783;p63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784" name="Google Shape;784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8" name="Google Shape;788;p63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789" name="Google Shape;789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3" name="Google Shape;793;p63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63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63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63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3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3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9" name="Google Shape;799;p63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800" name="Google Shape;800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3" name="Google Shape;803;p63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804" name="Google Shape;804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7" name="Google Shape;807;p63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9" name="Google Shape;809;p6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0" name="Google Shape;810;p64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11" name="Google Shape;811;p6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12" name="Google Shape;812;p6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813" name="Google Shape;813;p6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7" name="Google Shape;817;p6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818" name="Google Shape;818;p6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24" name="Google Shape;824;p6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6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26" name="Google Shape;826;p6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827" name="Google Shape;827;p6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6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834" name="Google Shape;834;p6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8" name="Google Shape;838;p6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839" name="Google Shape;839;p6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p6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44" name="Google Shape;844;p6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7" name="Google Shape;847;p6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48" name="Google Shape;848;p6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1" name="Google Shape;851;p64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52" name="Google Shape;852;p64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53" name="Google Shape;853;p64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54" name="Google Shape;854;p64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5" name="Google Shape;855;p64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56" name="Google Shape;856;p64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5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9" name="Google Shape;859;p65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60" name="Google Shape;860;p65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61" name="Google Shape;861;p65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62" name="Google Shape;862;p65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63" name="Google Shape;863;p65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64" name="Google Shape;864;p65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65" name="Google Shape;865;p65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66" name="Google Shape;866;p65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67" name="Google Shape;867;p65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68" name="Google Shape;868;p65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69" name="Google Shape;869;p65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70" name="Google Shape;870;p65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71" name="Google Shape;871;p65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p65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3" name="Google Shape;873;p65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4" name="Google Shape;874;p65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75" name="Google Shape;875;p65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876" name="Google Shape;876;p6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65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883" name="Google Shape;883;p6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6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7" name="Google Shape;887;p65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888" name="Google Shape;888;p6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65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893" name="Google Shape;893;p6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65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900" name="Google Shape;900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3" name="Google Shape;903;p65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4" name="Google Shape;904;p65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5" name="Google Shape;905;p65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6" name="Google Shape;906;p65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907" name="Google Shape;907;p6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3" name="Google Shape;913;p65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914" name="Google Shape;914;p6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8" name="Google Shape;918;p65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919" name="Google Shape;919;p6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3" name="Google Shape;923;p65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5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5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5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5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5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9" name="Google Shape;929;p6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930" name="Google Shape;930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3" name="Google Shape;933;p65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934" name="Google Shape;934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6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39" name="Google Shape;939;p66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940" name="Google Shape;940;p6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6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42" name="Google Shape;942;p66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943" name="Google Shape;943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7" name="Google Shape;947;p6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948" name="Google Shape;948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2" name="Google Shape;952;p6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953" name="Google Shape;953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9" name="Google Shape;959;p66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60" name="Google Shape;960;p66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61" name="Google Shape;961;p66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62" name="Google Shape;962;p66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63" name="Google Shape;963;p66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964" name="Google Shape;964;p66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6" name="Google Shape;966;p67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7" name="Google Shape;967;p67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68" name="Google Shape;968;p67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69" name="Google Shape;969;p67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970" name="Google Shape;970;p6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67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975" name="Google Shape;975;p6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81" name="Google Shape;981;p67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2" name="Google Shape;982;p67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83" name="Google Shape;983;p67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984" name="Google Shape;984;p6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0" name="Google Shape;990;p67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991" name="Google Shape;991;p6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5" name="Google Shape;995;p67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996" name="Google Shape;996;p6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6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001" name="Google Shape;1001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4" name="Google Shape;1004;p67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005" name="Google Shape;1005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8" name="Google Shape;1008;p67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09" name="Google Shape;1009;p67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10" name="Google Shape;1010;p67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11" name="Google Shape;1011;p67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12" name="Google Shape;1012;p67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13" name="Google Shape;1013;p67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51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6" name="Google Shape;46;p51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51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" name="Google Shape;48;p51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49" name="Google Shape;49;p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51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54" name="Google Shape;54;p5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0;p5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5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2" name="Google Shape;62;p5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3" name="Google Shape;63;p5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5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0" name="Google Shape;70;p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5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" name="Google Shape;75;p5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5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0" name="Google Shape;80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5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4" name="Google Shape;84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68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1016" name="Google Shape;1016;p68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8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8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9" name="Google Shape;1019;p68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020" name="Google Shape;1020;p68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p68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p68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68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24" name="Google Shape;1024;p68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025" name="Google Shape;1025;p6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68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32" name="Google Shape;1032;p6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68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37" name="Google Shape;1037;p6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6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1" name="Google Shape;1041;p68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42" name="Google Shape;1042;p6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8" name="Google Shape;1048;p68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49" name="Google Shape;1049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52" name="Google Shape;1052;p68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3" name="Google Shape;1053;p68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4" name="Google Shape;1054;p68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5" name="Google Shape;1055;p68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56" name="Google Shape;1056;p6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6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6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6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6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2" name="Google Shape;1062;p68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63" name="Google Shape;1063;p6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6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6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6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7" name="Google Shape;1067;p68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68" name="Google Shape;1068;p6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6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6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2" name="Google Shape;1072;p68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68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8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8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8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68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8" name="Google Shape;1078;p68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79" name="Google Shape;1079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2" name="Google Shape;1082;p68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83" name="Google Shape;1083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6" name="Google Shape;1086;p68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87" name="Google Shape;1087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" name="Google Shape;1090;p68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9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3" name="Google Shape;1093;p69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094" name="Google Shape;1094;p69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9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6" name="Google Shape;1096;p69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97" name="Google Shape;1097;p69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098" name="Google Shape;1098;p6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6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6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6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69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103" name="Google Shape;1103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9" name="Google Shape;1109;p69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110" name="Google Shape;1110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13" name="Google Shape;1113;p69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14" name="Google Shape;1114;p69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115" name="Google Shape;1115;p6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6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6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6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1" name="Google Shape;1121;p69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122" name="Google Shape;1122;p6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6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6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6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6" name="Google Shape;1126;p69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127" name="Google Shape;1127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30" name="Google Shape;1130;p69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1" name="Google Shape;1131;p69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2" name="Google Shape;1132;p69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3" name="Google Shape;1133;p69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34" name="Google Shape;1134;p69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1135" name="Google Shape;1135;p6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6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6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6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6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6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1" name="Google Shape;1141;p69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1142" name="Google Shape;1142;p6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6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6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6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69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1147" name="Google Shape;1147;p6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6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1" name="Google Shape;1151;p69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1152" name="Google Shape;1152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8" name="Google Shape;1158;p69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1159" name="Google Shape;1159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0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164" name="Google Shape;1164;p7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5" name="Google Shape;1165;p70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6" name="Google Shape;1166;p7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7" name="Google Shape;1167;p7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168" name="Google Shape;1168;p7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4" name="Google Shape;1174;p7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175" name="Google Shape;1175;p7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9" name="Google Shape;1179;p70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70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70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70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70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70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5" name="Google Shape;1185;p7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186" name="Google Shape;1186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9" name="Google Shape;1189;p7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190" name="Google Shape;1190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7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194" name="Google Shape;1194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97" name="Google Shape;1197;p7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8" name="Google Shape;1198;p70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99" name="Google Shape;1199;p7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00" name="Google Shape;1200;p7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7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07" name="Google Shape;1207;p7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1" name="Google Shape;1211;p7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12" name="Google Shape;1212;p7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7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6" name="Google Shape;1216;p7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17" name="Google Shape;1217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0" name="Google Shape;1220;p7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21" name="Google Shape;1221;p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1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6" name="Google Shape;1226;p71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27" name="Google Shape;1227;p71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28" name="Google Shape;1228;p71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9" name="Google Shape;1229;p71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0" name="Google Shape;1230;p71"/>
          <p:cNvSpPr txBox="1"/>
          <p:nvPr>
            <p:ph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31" name="Google Shape;1231;p71"/>
          <p:cNvSpPr txBox="1"/>
          <p:nvPr>
            <p:ph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232" name="Google Shape;1232;p7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233" name="Google Shape;1233;p7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34" name="Google Shape;1234;p7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235" name="Google Shape;1235;p7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7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7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7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7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7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1" name="Google Shape;1241;p7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42" name="Google Shape;1242;p7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7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7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7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6" name="Google Shape;1246;p7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247" name="Google Shape;1247;p7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7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7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7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51" name="Google Shape;1251;p7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52" name="Google Shape;1252;p7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253" name="Google Shape;1253;p7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7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7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7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7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7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9" name="Google Shape;1259;p7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260" name="Google Shape;1260;p7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7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7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7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4" name="Google Shape;1264;p7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265" name="Google Shape;1265;p7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7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7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7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9" name="Google Shape;1269;p7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270" name="Google Shape;1270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3" name="Google Shape;1273;p7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274" name="Google Shape;1274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7" name="Google Shape;1277;p7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78" name="Google Shape;1278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1" name="Google Shape;1281;p7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82" name="Google Shape;1282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85" name="Google Shape;1285;p7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6" name="Google Shape;1286;p7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7" name="Google Shape;1287;p7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2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1293" name="Google Shape;1293;p72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94" name="Google Shape;1294;p72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72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96" name="Google Shape;1296;p7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97" name="Google Shape;1297;p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1" name="Google Shape;1301;p72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1302" name="Google Shape;1302;p7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08" name="Google Shape;1308;p7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9" name="Google Shape;1309;p7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10" name="Google Shape;1310;p7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11" name="Google Shape;1311;p7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7" name="Google Shape;1317;p7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18" name="Google Shape;1318;p7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2" name="Google Shape;1322;p7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23" name="Google Shape;1323;p7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7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28" name="Google Shape;1328;p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7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32" name="Google Shape;1332;p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74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337" name="Google Shape;1337;p74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338" name="Google Shape;1338;p7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39" name="Google Shape;1339;p7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340" name="Google Shape;1340;p7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41" name="Google Shape;1341;p7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342" name="Google Shape;1342;p7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7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7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7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7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7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8" name="Google Shape;1348;p7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349" name="Google Shape;1349;p7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7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7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7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3" name="Google Shape;1353;p7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54" name="Google Shape;1354;p7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7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7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7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58" name="Google Shape;1358;p7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59" name="Google Shape;1359;p7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60" name="Google Shape;1360;p7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7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7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7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7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7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p7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7" name="Google Shape;1367;p7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7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7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7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371;p7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372" name="Google Shape;1372;p7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7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7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7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6" name="Google Shape;1376;p7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377" name="Google Shape;1377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0" name="Google Shape;1380;p7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381" name="Google Shape;1381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4" name="Google Shape;1384;p7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385" name="Google Shape;1385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8" name="Google Shape;1388;p7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389" name="Google Shape;1389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92" name="Google Shape;1392;p7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3" name="Google Shape;1393;p7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94" name="Google Shape;1394;p7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77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0" name="Google Shape;1400;p77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401" name="Google Shape;1401;p7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2" name="Google Shape;1402;p7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3" name="Google Shape;1403;p7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04" name="Google Shape;1404;p7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05" name="Google Shape;1405;p7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7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12" name="Google Shape;1412;p7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7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7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7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7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7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7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p7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23" name="Google Shape;1423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7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27" name="Google Shape;1427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7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31" name="Google Shape;1431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4" name="Google Shape;1434;p7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5" name="Google Shape;1435;p7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36" name="Google Shape;1436;p7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37" name="Google Shape;1437;p7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7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44" name="Google Shape;1444;p7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7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49" name="Google Shape;1449;p7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7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54" name="Google Shape;1454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7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58" name="Google Shape;145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7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4" name="Google Shape;1464;p7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5" name="Google Shape;1465;p7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6" name="Google Shape;1466;p7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67" name="Google Shape;1467;p7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68" name="Google Shape;1468;p7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7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7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75" name="Google Shape;1475;p7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7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80" name="Google Shape;1480;p7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7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85" name="Google Shape;1485;p7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7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92" name="Google Shape;1492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p7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6" name="Google Shape;1496;p7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7" name="Google Shape;1497;p7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98" name="Google Shape;1498;p7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99" name="Google Shape;1499;p7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7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06" name="Google Shape;1506;p7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7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11" name="Google Shape;1511;p7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7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7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7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7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7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7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7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22" name="Google Shape;1522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7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26" name="Google Shape;1526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7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30" name="Google Shape;1530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80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1535" name="Google Shape;1535;p8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6" name="Google Shape;1536;p8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37" name="Google Shape;1537;p80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538" name="Google Shape;1538;p8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8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8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8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p8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43" name="Google Shape;1543;p8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8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8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8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8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48" name="Google Shape;1548;p8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8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8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8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8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8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5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89" name="Google Shape;89;p5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5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" name="Google Shape;92;p53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3" name="Google Shape;93;p5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94" name="Google Shape;94;p5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95" name="Google Shape;95;p5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6" name="Google Shape;96;p5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97" name="Google Shape;97;p5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5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5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5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5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5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Google Shape;103;p5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04" name="Google Shape;104;p5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5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5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5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" name="Google Shape;108;p5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09" name="Google Shape;109;p5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3" name="Google Shape;113;p5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4" name="Google Shape;114;p5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15" name="Google Shape;115;p5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121;p5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22" name="Google Shape;122;p5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5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Google Shape;126;p5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27" name="Google Shape;127;p5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5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5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131;p5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32" name="Google Shape;132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5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36" name="Google Shape;136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5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0" name="Google Shape;140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5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4" name="Google Shape;144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7" name="Google Shape;147;p5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5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" name="Google Shape;149;p5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56" name="Google Shape;1556;p8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57" name="Google Shape;1557;p8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58" name="Google Shape;1558;p8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8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8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8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8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8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8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65" name="Google Shape;1565;p8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8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8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8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8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70" name="Google Shape;1570;p8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8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8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8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4" name="Google Shape;1574;p8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75" name="Google Shape;1575;p8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76" name="Google Shape;1576;p8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8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8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8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8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8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8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3" name="Google Shape;1583;p8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8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8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8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8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88" name="Google Shape;1588;p8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8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8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8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8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93" name="Google Shape;1593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8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97" name="Google Shape;1597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8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8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05" name="Google Shape;1605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8" name="Google Shape;1608;p8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9" name="Google Shape;1609;p8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0" name="Google Shape;1610;p8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8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16" name="Google Shape;1616;p8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7" name="Google Shape;1617;p82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8" name="Google Shape;1618;p8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9" name="Google Shape;1619;p8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20" name="Google Shape;1620;p8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1" name="Google Shape;1621;p8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8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8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8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8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8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8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28" name="Google Shape;1628;p8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8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8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8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8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3" name="Google Shape;1633;p8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8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8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8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8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38" name="Google Shape;1638;p8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8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8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8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8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8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4" name="Google Shape;1644;p8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8" name="Google Shape;1648;p8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9" name="Google Shape;1649;p8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0" name="Google Shape;1650;p8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51" name="Google Shape;1651;p8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2" name="Google Shape;1652;p8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8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8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8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8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8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8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59" name="Google Shape;1659;p8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8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8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8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8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64" name="Google Shape;1664;p8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8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8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8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8" name="Google Shape;1668;p82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2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2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82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82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82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p8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75" name="Google Shape;1675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8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79" name="Google Shape;1679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e853ad85c7_3_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6" name="Google Shape;1686;g2e853ad85c7_3_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687" name="Google Shape;1687;g2e853ad85c7_3_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8" name="Google Shape;1688;g2e853ad85c7_3_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9" name="Google Shape;1689;g2e853ad85c7_3_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90" name="Google Shape;1690;g2e853ad85c7_3_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691" name="Google Shape;1691;g2e853ad85c7_3_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g2e853ad85c7_3_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2e853ad85c7_3_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2e853ad85c7_3_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g2e853ad85c7_3_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g2e853ad85c7_3_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7" name="Google Shape;1697;g2e853ad85c7_3_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698" name="Google Shape;1698;g2e853ad85c7_3_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g2e853ad85c7_3_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g2e853ad85c7_3_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g2e853ad85c7_3_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2" name="Google Shape;1702;g2e853ad85c7_3_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g2e853ad85c7_3_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g2e853ad85c7_3_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g2e853ad85c7_3_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g2e853ad85c7_3_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g2e853ad85c7_3_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8" name="Google Shape;1708;g2e853ad85c7_3_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1709" name="Google Shape;1709;g2e853ad85c7_3_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g2e853ad85c7_3_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g2e853ad85c7_3_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2" name="Google Shape;1712;g2e853ad85c7_3_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713" name="Google Shape;1713;g2e853ad85c7_3_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g2e853ad85c7_3_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g2e853ad85c7_3_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6" name="Google Shape;1716;g2e853ad85c7_3_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1717" name="Google Shape;1717;g2e853ad85c7_3_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g2e853ad85c7_3_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g2e853ad85c7_3_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2e853ad85c7_3_38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2" name="Google Shape;1722;g2e853ad85c7_3_38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723" name="Google Shape;1723;g2e853ad85c7_3_38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4" name="Google Shape;1724;g2e853ad85c7_3_38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25" name="Google Shape;1725;g2e853ad85c7_3_38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726" name="Google Shape;1726;g2e853ad85c7_3_3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g2e853ad85c7_3_3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g2e853ad85c7_3_3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g2e853ad85c7_3_3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0" name="Google Shape;1730;g2e853ad85c7_3_38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731" name="Google Shape;1731;g2e853ad85c7_3_3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g2e853ad85c7_3_3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2e853ad85c7_3_3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g2e853ad85c7_3_3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g2e853ad85c7_3_3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g2e853ad85c7_3_3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37" name="Google Shape;1737;g2e853ad85c7_3_3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8" name="Google Shape;1738;g2e853ad85c7_3_3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39" name="Google Shape;1739;g2e853ad85c7_3_3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740" name="Google Shape;1740;g2e853ad85c7_3_3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g2e853ad85c7_3_3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g2e853ad85c7_3_3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g2e853ad85c7_3_3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g2e853ad85c7_3_3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2e853ad85c7_3_3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6" name="Google Shape;1746;g2e853ad85c7_3_3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747" name="Google Shape;1747;g2e853ad85c7_3_3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2e853ad85c7_3_3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g2e853ad85c7_3_3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g2e853ad85c7_3_3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1" name="Google Shape;1751;g2e853ad85c7_3_3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752" name="Google Shape;1752;g2e853ad85c7_3_3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g2e853ad85c7_3_3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g2e853ad85c7_3_3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g2e853ad85c7_3_3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6" name="Google Shape;1756;g2e853ad85c7_3_3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757" name="Google Shape;1757;g2e853ad85c7_3_3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g2e853ad85c7_3_3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g2e853ad85c7_3_3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0" name="Google Shape;1760;g2e853ad85c7_3_3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761" name="Google Shape;1761;g2e853ad85c7_3_3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g2e853ad85c7_3_3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g2e853ad85c7_3_3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e853ad85c7_3_82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/>
        </p:txBody>
      </p:sp>
      <p:sp>
        <p:nvSpPr>
          <p:cNvPr id="1766" name="Google Shape;1766;g2e853ad85c7_3_82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67" name="Google Shape;1767;g2e853ad85c7_3_82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0" i="0" sz="1400" u="none" cap="none" strike="noStrik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768" name="Google Shape;1768;g2e853ad85c7_3_82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9" name="Google Shape;1769;g2e853ad85c7_3_82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0" name="Google Shape;1770;g2e853ad85c7_3_82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1" name="Google Shape;1771;g2e853ad85c7_3_82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72" name="Google Shape;1772;g2e853ad85c7_3_82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773" name="Google Shape;1773;g2e853ad85c7_3_8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g2e853ad85c7_3_8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g2e853ad85c7_3_8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g2e853ad85c7_3_8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g2e853ad85c7_3_8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g2e853ad85c7_3_8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9" name="Google Shape;1779;g2e853ad85c7_3_82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780" name="Google Shape;1780;g2e853ad85c7_3_8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g2e853ad85c7_3_8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g2e853ad85c7_3_8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g2e853ad85c7_3_8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4" name="Google Shape;1784;g2e853ad85c7_3_82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785" name="Google Shape;1785;g2e853ad85c7_3_8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g2e853ad85c7_3_8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g2e853ad85c7_3_8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g2e853ad85c7_3_8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9" name="Google Shape;1789;g2e853ad85c7_3_82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790" name="Google Shape;1790;g2e853ad85c7_3_8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g2e853ad85c7_3_8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g2e853ad85c7_3_8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g2e853ad85c7_3_8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g2e853ad85c7_3_8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g2e853ad85c7_3_8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6" name="Google Shape;1796;g2e853ad85c7_3_82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797" name="Google Shape;1797;g2e853ad85c7_3_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g2e853ad85c7_3_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g2e853ad85c7_3_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00" name="Google Shape;1800;g2e853ad85c7_3_82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1" name="Google Shape;1801;g2e853ad85c7_3_82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2" name="Google Shape;1802;g2e853ad85c7_3_82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03" name="Google Shape;1803;g2e853ad85c7_3_82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804" name="Google Shape;1804;g2e853ad85c7_3_8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g2e853ad85c7_3_8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g2e853ad85c7_3_8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g2e853ad85c7_3_8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g2e853ad85c7_3_8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g2e853ad85c7_3_8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0" name="Google Shape;1810;g2e853ad85c7_3_82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811" name="Google Shape;1811;g2e853ad85c7_3_8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g2e853ad85c7_3_8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g2e853ad85c7_3_8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g2e853ad85c7_3_8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5" name="Google Shape;1815;g2e853ad85c7_3_82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816" name="Google Shape;1816;g2e853ad85c7_3_8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g2e853ad85c7_3_8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g2e853ad85c7_3_8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g2e853ad85c7_3_8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0" name="Google Shape;1820;g2e853ad85c7_3_82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g2e853ad85c7_3_82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g2e853ad85c7_3_82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g2e853ad85c7_3_82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g2e853ad85c7_3_82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g2e853ad85c7_3_82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6" name="Google Shape;1826;g2e853ad85c7_3_82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827" name="Google Shape;1827;g2e853ad85c7_3_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g2e853ad85c7_3_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g2e853ad85c7_3_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0" name="Google Shape;1830;g2e853ad85c7_3_82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831" name="Google Shape;1831;g2e853ad85c7_3_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g2e853ad85c7_3_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g2e853ad85c7_3_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4" name="Google Shape;1834;g2e853ad85c7_3_82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835" name="Google Shape;1835;g2e853ad85c7_3_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g2e853ad85c7_3_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g2e853ad85c7_3_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e853ad85c7_3_156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0" name="Google Shape;1840;g2e853ad85c7_3_156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841" name="Google Shape;1841;g2e853ad85c7_3_156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42" name="Google Shape;1842;g2e853ad85c7_3_156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843" name="Google Shape;1843;g2e853ad85c7_3_156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44" name="Google Shape;1844;g2e853ad85c7_3_156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845" name="Google Shape;1845;g2e853ad85c7_3_156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46" name="Google Shape;1846;g2e853ad85c7_3_156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847" name="Google Shape;1847;g2e853ad85c7_3_156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48" name="Google Shape;1848;g2e853ad85c7_3_156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9" name="Google Shape;1849;g2e853ad85c7_3_156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0" name="Google Shape;1850;g2e853ad85c7_3_156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1" name="Google Shape;1851;g2e853ad85c7_3_156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2e853ad85c7_3_170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854" name="Google Shape;1854;g2e853ad85c7_3_170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855" name="Google Shape;1855;g2e853ad85c7_3_17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g2e853ad85c7_3_17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g2e853ad85c7_3_17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8" name="Google Shape;1858;g2e853ad85c7_3_170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59" name="Google Shape;1859;g2e853ad85c7_3_170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60" name="Google Shape;1860;g2e853ad85c7_3_17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861" name="Google Shape;1861;g2e853ad85c7_3_17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2" name="Google Shape;1862;g2e853ad85c7_3_17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g2e853ad85c7_3_17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g2e853ad85c7_3_17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g2e853ad85c7_3_17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g2e853ad85c7_3_17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g2e853ad85c7_3_17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8" name="Google Shape;1868;g2e853ad85c7_3_17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69" name="Google Shape;1869;g2e853ad85c7_3_17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g2e853ad85c7_3_17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g2e853ad85c7_3_17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g2e853ad85c7_3_17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3" name="Google Shape;1873;g2e853ad85c7_3_17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74" name="Google Shape;1874;g2e853ad85c7_3_17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g2e853ad85c7_3_17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g2e853ad85c7_3_17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g2e853ad85c7_3_17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78" name="Google Shape;1878;g2e853ad85c7_3_17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879" name="Google Shape;1879;g2e853ad85c7_3_17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880" name="Google Shape;1880;g2e853ad85c7_3_17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g2e853ad85c7_3_17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g2e853ad85c7_3_17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g2e853ad85c7_3_17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g2e853ad85c7_3_17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g2e853ad85c7_3_17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6" name="Google Shape;1886;g2e853ad85c7_3_17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887" name="Google Shape;1887;g2e853ad85c7_3_17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g2e853ad85c7_3_17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g2e853ad85c7_3_17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g2e853ad85c7_3_17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1" name="Google Shape;1891;g2e853ad85c7_3_17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892" name="Google Shape;1892;g2e853ad85c7_3_17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g2e853ad85c7_3_17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g2e853ad85c7_3_17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g2e853ad85c7_3_17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6" name="Google Shape;1896;g2e853ad85c7_3_17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897" name="Google Shape;1897;g2e853ad85c7_3_17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g2e853ad85c7_3_17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g2e853ad85c7_3_17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0" name="Google Shape;1900;g2e853ad85c7_3_17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901" name="Google Shape;1901;g2e853ad85c7_3_17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g2e853ad85c7_3_17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g2e853ad85c7_3_17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4" name="Google Shape;1904;g2e853ad85c7_3_17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905" name="Google Shape;1905;g2e853ad85c7_3_17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g2e853ad85c7_3_17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g2e853ad85c7_3_17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8" name="Google Shape;1908;g2e853ad85c7_3_17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909" name="Google Shape;1909;g2e853ad85c7_3_17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g2e853ad85c7_3_17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g2e853ad85c7_3_17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12" name="Google Shape;1912;g2e853ad85c7_3_17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3" name="Google Shape;1913;g2e853ad85c7_3_17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14" name="Google Shape;1914;g2e853ad85c7_3_17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g2e853ad85c7_3_17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g2e853ad85c7_3_17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g2e853ad85c7_3_17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2e853ad85c7_3_236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0" name="Google Shape;1920;g2e853ad85c7_3_236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21" name="Google Shape;1921;g2e853ad85c7_3_236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22" name="Google Shape;1922;g2e853ad85c7_3_236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23" name="Google Shape;1923;g2e853ad85c7_3_236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24" name="Google Shape;1924;g2e853ad85c7_3_236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25" name="Google Shape;1925;g2e853ad85c7_3_236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926" name="Google Shape;1926;g2e853ad85c7_3_236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1927" name="Google Shape;1927;g2e853ad85c7_3_23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8" name="Google Shape;1928;g2e853ad85c7_3_23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29" name="Google Shape;1929;g2e853ad85c7_3_236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930" name="Google Shape;1930;g2e853ad85c7_3_23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g2e853ad85c7_3_23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g2e853ad85c7_3_23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g2e853ad85c7_3_23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4" name="Google Shape;1934;g2e853ad85c7_3_23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935" name="Google Shape;1935;g2e853ad85c7_3_23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g2e853ad85c7_3_23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g2e853ad85c7_3_23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g2e853ad85c7_3_23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9" name="Google Shape;1939;g2e853ad85c7_3_23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940" name="Google Shape;1940;g2e853ad85c7_3_23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g2e853ad85c7_3_23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g2e853ad85c7_3_23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g2e853ad85c7_3_23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g2e853ad85c7_3_23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g2e853ad85c7_3_23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e853ad85c7_3_264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8" name="Google Shape;1948;g2e853ad85c7_3_264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49" name="Google Shape;1949;g2e853ad85c7_3_264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50" name="Google Shape;1950;g2e853ad85c7_3_264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51" name="Google Shape;1951;g2e853ad85c7_3_264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52" name="Google Shape;1952;g2e853ad85c7_3_264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53" name="Google Shape;1953;g2e853ad85c7_3_264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54" name="Google Shape;1954;g2e853ad85c7_3_264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955" name="Google Shape;1955;g2e853ad85c7_3_264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956" name="Google Shape;1956;g2e853ad85c7_3_264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7" name="Google Shape;1957;g2e853ad85c7_3_264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8" name="Google Shape;1958;g2e853ad85c7_3_264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59" name="Google Shape;1959;g2e853ad85c7_3_264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960" name="Google Shape;1960;g2e853ad85c7_3_26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g2e853ad85c7_3_26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g2e853ad85c7_3_26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g2e853ad85c7_3_26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4" name="Google Shape;1964;g2e853ad85c7_3_264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965" name="Google Shape;1965;g2e853ad85c7_3_26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g2e853ad85c7_3_26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g2e853ad85c7_3_26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g2e853ad85c7_3_26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g2e853ad85c7_3_26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g2e853ad85c7_3_26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1" name="Google Shape;1971;g2e853ad85c7_3_264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972" name="Google Shape;1972;g2e853ad85c7_3_26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g2e853ad85c7_3_26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g2e853ad85c7_3_26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75" name="Google Shape;1975;g2e853ad85c7_3_264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76" name="Google Shape;1976;g2e853ad85c7_3_264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977" name="Google Shape;1977;g2e853ad85c7_3_26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g2e853ad85c7_3_26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g2e853ad85c7_3_26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g2e853ad85c7_3_26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g2e853ad85c7_3_26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g2e853ad85c7_3_26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3" name="Google Shape;1983;g2e853ad85c7_3_264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984" name="Google Shape;1984;g2e853ad85c7_3_26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g2e853ad85c7_3_26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g2e853ad85c7_3_26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g2e853ad85c7_3_26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8" name="Google Shape;1988;g2e853ad85c7_3_264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989" name="Google Shape;1989;g2e853ad85c7_3_26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g2e853ad85c7_3_26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g2e853ad85c7_3_26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2e853ad85c7_3_310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94" name="Google Shape;1994;g2e853ad85c7_3_310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995" name="Google Shape;1995;g2e853ad85c7_3_31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96" name="Google Shape;1996;g2e853ad85c7_3_31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997" name="Google Shape;1997;g2e853ad85c7_3_31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g2e853ad85c7_3_31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g2e853ad85c7_3_31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g2e853ad85c7_3_31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g2e853ad85c7_3_31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g2e853ad85c7_3_31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3" name="Google Shape;2003;g2e853ad85c7_3_31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004" name="Google Shape;2004;g2e853ad85c7_3_31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g2e853ad85c7_3_31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g2e853ad85c7_3_31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g2e853ad85c7_3_31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8" name="Google Shape;2008;g2e853ad85c7_3_31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009" name="Google Shape;2009;g2e853ad85c7_3_31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g2e853ad85c7_3_31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g2e853ad85c7_3_31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g2e853ad85c7_3_31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013" name="Google Shape;2013;g2e853ad85c7_3_31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14" name="Google Shape;2014;g2e853ad85c7_3_31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15" name="Google Shape;2015;g2e853ad85c7_3_31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g2e853ad85c7_3_31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g2e853ad85c7_3_31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g2e853ad85c7_3_31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g2e853ad85c7_3_31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g2e853ad85c7_3_31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1" name="Google Shape;2021;g2e853ad85c7_3_31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022" name="Google Shape;2022;g2e853ad85c7_3_31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g2e853ad85c7_3_31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g2e853ad85c7_3_31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g2e853ad85c7_3_31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6" name="Google Shape;2026;g2e853ad85c7_3_31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027" name="Google Shape;2027;g2e853ad85c7_3_31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g2e853ad85c7_3_31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g2e853ad85c7_3_31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g2e853ad85c7_3_31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1" name="Google Shape;2031;g2e853ad85c7_3_31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032" name="Google Shape;2032;g2e853ad85c7_3_31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g2e853ad85c7_3_31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g2e853ad85c7_3_31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5" name="Google Shape;2035;g2e853ad85c7_3_31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036" name="Google Shape;2036;g2e853ad85c7_3_31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g2e853ad85c7_3_31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g2e853ad85c7_3_31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9" name="Google Shape;2039;g2e853ad85c7_3_31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040" name="Google Shape;2040;g2e853ad85c7_3_31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g2e853ad85c7_3_31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g2e853ad85c7_3_31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3" name="Google Shape;2043;g2e853ad85c7_3_31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044" name="Google Shape;2044;g2e853ad85c7_3_31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g2e853ad85c7_3_31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g2e853ad85c7_3_31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047" name="Google Shape;2047;g2e853ad85c7_3_31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8" name="Google Shape;2048;g2e853ad85c7_3_31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49" name="Google Shape;2049;g2e853ad85c7_3_31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g2e853ad85c7_3_31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g2e853ad85c7_3_31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g2e853ad85c7_3_31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3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/>
        </p:txBody>
      </p:sp>
      <p:sp>
        <p:nvSpPr>
          <p:cNvPr id="155" name="Google Shape;155;p73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56" name="Google Shape;156;p73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b="0" i="0" lang="en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0" i="0" sz="1400" u="none" cap="none" strike="noStrik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57" name="Google Shape;157;p7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73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7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7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1" name="Google Shape;161;p73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62" name="Google Shape;162;p7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7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7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7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7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7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73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69" name="Google Shape;169;p7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7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7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73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74" name="Google Shape;174;p7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7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79" name="Google Shape;179;p7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73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86" name="Google Shape;186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9" name="Google Shape;189;p73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7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73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2" name="Google Shape;192;p7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93" name="Google Shape;193;p7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7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200" name="Google Shape;200;p7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7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205" name="Google Shape;205;p7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73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3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3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3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3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3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7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216" name="Google Shape;216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7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220" name="Google Shape;220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7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224" name="Google Shape;224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2e853ad85c7_3_371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55" name="Google Shape;2055;g2e853ad85c7_3_371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2056" name="Google Shape;2056;g2e853ad85c7_3_371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7" name="Google Shape;2057;g2e853ad85c7_3_371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8" name="Google Shape;2058;g2e853ad85c7_3_371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59" name="Google Shape;2059;g2e853ad85c7_3_371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2060" name="Google Shape;2060;g2e853ad85c7_3_37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g2e853ad85c7_3_37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g2e853ad85c7_3_37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g2e853ad85c7_3_37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g2e853ad85c7_3_37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g2e853ad85c7_3_37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6" name="Google Shape;2066;g2e853ad85c7_3_371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2067" name="Google Shape;2067;g2e853ad85c7_3_37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g2e853ad85c7_3_37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g2e853ad85c7_3_37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g2e853ad85c7_3_37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1" name="Google Shape;2071;g2e853ad85c7_3_371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g2e853ad85c7_3_371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g2e853ad85c7_3_371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g2e853ad85c7_3_371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g2e853ad85c7_3_371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2e853ad85c7_3_371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7" name="Google Shape;2077;g2e853ad85c7_3_371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2078" name="Google Shape;2078;g2e853ad85c7_3_37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2e853ad85c7_3_37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g2e853ad85c7_3_37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1" name="Google Shape;2081;g2e853ad85c7_3_371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2082" name="Google Shape;2082;g2e853ad85c7_3_37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2e853ad85c7_3_37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2e853ad85c7_3_37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5" name="Google Shape;2085;g2e853ad85c7_3_371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2086" name="Google Shape;2086;g2e853ad85c7_3_37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g2e853ad85c7_3_37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g2e853ad85c7_3_37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89" name="Google Shape;2089;g2e853ad85c7_3_371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0" name="Google Shape;2090;g2e853ad85c7_3_371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91" name="Google Shape;2091;g2e853ad85c7_3_371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2092" name="Google Shape;2092;g2e853ad85c7_3_37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g2e853ad85c7_3_37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g2e853ad85c7_3_37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g2e853ad85c7_3_37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g2e853ad85c7_3_37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g2e853ad85c7_3_37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8" name="Google Shape;2098;g2e853ad85c7_3_371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2099" name="Google Shape;2099;g2e853ad85c7_3_37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g2e853ad85c7_3_37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g2e853ad85c7_3_37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g2e853ad85c7_3_37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3" name="Google Shape;2103;g2e853ad85c7_3_371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2104" name="Google Shape;2104;g2e853ad85c7_3_37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g2e853ad85c7_3_37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g2e853ad85c7_3_37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g2e853ad85c7_3_37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8" name="Google Shape;2108;g2e853ad85c7_3_371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2109" name="Google Shape;2109;g2e853ad85c7_3_37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g2e853ad85c7_3_37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g2e853ad85c7_3_37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2" name="Google Shape;2112;g2e853ad85c7_3_371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2113" name="Google Shape;2113;g2e853ad85c7_3_37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g2e853ad85c7_3_37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g2e853ad85c7_3_37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7" name="Google Shape;2117;g2e853ad85c7_3_434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2118" name="Google Shape;2118;g2e853ad85c7_3_434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g2e853ad85c7_3_434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0" name="Google Shape;2120;g2e853ad85c7_3_434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121" name="Google Shape;2121;g2e853ad85c7_3_434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2122" name="Google Shape;2122;g2e853ad85c7_3_434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3" name="Google Shape;2123;g2e853ad85c7_3_434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4" name="Google Shape;2124;g2e853ad85c7_3_434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5" name="Google Shape;2125;g2e853ad85c7_3_434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26" name="Google Shape;2126;g2e853ad85c7_3_434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2127" name="Google Shape;2127;g2e853ad85c7_3_43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g2e853ad85c7_3_43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g2e853ad85c7_3_43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g2e853ad85c7_3_43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g2e853ad85c7_3_43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g2e853ad85c7_3_43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3" name="Google Shape;2133;g2e853ad85c7_3_434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2134" name="Google Shape;2134;g2e853ad85c7_3_43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g2e853ad85c7_3_43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g2e853ad85c7_3_43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g2e853ad85c7_3_43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8" name="Google Shape;2138;g2e853ad85c7_3_434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2139" name="Google Shape;2139;g2e853ad85c7_3_43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g2e853ad85c7_3_43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g2e853ad85c7_3_43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g2e853ad85c7_3_43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3" name="Google Shape;2143;g2e853ad85c7_3_434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2144" name="Google Shape;2144;g2e853ad85c7_3_434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g2e853ad85c7_3_434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g2e853ad85c7_3_434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g2e853ad85c7_3_434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g2e853ad85c7_3_434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g2e853ad85c7_3_434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0" name="Google Shape;2150;g2e853ad85c7_3_434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2151" name="Google Shape;2151;g2e853ad85c7_3_4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g2e853ad85c7_3_4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g2e853ad85c7_3_4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154" name="Google Shape;2154;g2e853ad85c7_3_434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5" name="Google Shape;2155;g2e853ad85c7_3_434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6" name="Google Shape;2156;g2e853ad85c7_3_434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57" name="Google Shape;2157;g2e853ad85c7_3_434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2158" name="Google Shape;2158;g2e853ad85c7_3_43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g2e853ad85c7_3_43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g2e853ad85c7_3_43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g2e853ad85c7_3_43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g2e853ad85c7_3_43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g2e853ad85c7_3_43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4" name="Google Shape;2164;g2e853ad85c7_3_434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2165" name="Google Shape;2165;g2e853ad85c7_3_43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g2e853ad85c7_3_43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g2e853ad85c7_3_43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g2e853ad85c7_3_43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9" name="Google Shape;2169;g2e853ad85c7_3_434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2170" name="Google Shape;2170;g2e853ad85c7_3_43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g2e853ad85c7_3_43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g2e853ad85c7_3_43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g2e853ad85c7_3_43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4" name="Google Shape;2174;g2e853ad85c7_3_434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g2e853ad85c7_3_434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g2e853ad85c7_3_434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g2e853ad85c7_3_434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g2e853ad85c7_3_434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g2e853ad85c7_3_434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0" name="Google Shape;2180;g2e853ad85c7_3_434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2181" name="Google Shape;2181;g2e853ad85c7_3_4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g2e853ad85c7_3_4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g2e853ad85c7_3_4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4" name="Google Shape;2184;g2e853ad85c7_3_434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2185" name="Google Shape;2185;g2e853ad85c7_3_4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g2e853ad85c7_3_4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g2e853ad85c7_3_4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2e853ad85c7_3_50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190" name="Google Shape;2190;g2e853ad85c7_3_50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1" name="Google Shape;2191;g2e853ad85c7_3_50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92" name="Google Shape;2192;g2e853ad85c7_3_50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2193" name="Google Shape;2193;g2e853ad85c7_3_50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g2e853ad85c7_3_50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g2e853ad85c7_3_50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g2e853ad85c7_3_50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7" name="Google Shape;2197;g2e853ad85c7_3_50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2198" name="Google Shape;2198;g2e853ad85c7_3_50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g2e853ad85c7_3_50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g2e853ad85c7_3_50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g2e853ad85c7_3_50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g2e853ad85c7_3_50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g2e853ad85c7_3_50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04" name="Google Shape;2204;g2e853ad85c7_3_50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5" name="Google Shape;2205;g2e853ad85c7_3_50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06" name="Google Shape;2206;g2e853ad85c7_3_50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207" name="Google Shape;2207;g2e853ad85c7_3_50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g2e853ad85c7_3_50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g2e853ad85c7_3_50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g2e853ad85c7_3_50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g2e853ad85c7_3_50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g2e853ad85c7_3_50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3" name="Google Shape;2213;g2e853ad85c7_3_50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214" name="Google Shape;2214;g2e853ad85c7_3_50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g2e853ad85c7_3_50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g2e853ad85c7_3_50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g2e853ad85c7_3_50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8" name="Google Shape;2218;g2e853ad85c7_3_50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219" name="Google Shape;2219;g2e853ad85c7_3_50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g2e853ad85c7_3_50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g2e853ad85c7_3_50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2e853ad85c7_3_50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3" name="Google Shape;2223;g2e853ad85c7_3_50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224" name="Google Shape;2224;g2e853ad85c7_3_50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g2e853ad85c7_3_50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g2e853ad85c7_3_50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7" name="Google Shape;2227;g2e853ad85c7_3_50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228" name="Google Shape;2228;g2e853ad85c7_3_50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g2e853ad85c7_3_50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g2e853ad85c7_3_50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2e853ad85c7_3_549"/>
          <p:cNvSpPr txBox="1"/>
          <p:nvPr>
            <p:ph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3" name="Google Shape;2233;g2e853ad85c7_3_549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234" name="Google Shape;2234;g2e853ad85c7_3_549"/>
          <p:cNvSpPr txBox="1"/>
          <p:nvPr>
            <p:ph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5" name="Google Shape;2235;g2e853ad85c7_3_549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236" name="Google Shape;2236;g2e853ad85c7_3_549"/>
          <p:cNvSpPr txBox="1"/>
          <p:nvPr>
            <p:ph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7" name="Google Shape;2237;g2e853ad85c7_3_549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238" name="Google Shape;2238;g2e853ad85c7_3_54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9" name="Google Shape;2239;g2e853ad85c7_3_54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0" name="Google Shape;2240;g2e853ad85c7_3_54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1" name="Google Shape;2241;g2e853ad85c7_3_54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42" name="Google Shape;2242;g2e853ad85c7_3_54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2243" name="Google Shape;2243;g2e853ad85c7_3_54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g2e853ad85c7_3_54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g2e853ad85c7_3_54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g2e853ad85c7_3_54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g2e853ad85c7_3_54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g2e853ad85c7_3_54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9" name="Google Shape;2249;g2e853ad85c7_3_54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2250" name="Google Shape;2250;g2e853ad85c7_3_54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g2e853ad85c7_3_54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g2e853ad85c7_3_54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2e853ad85c7_3_54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4" name="Google Shape;2254;g2e853ad85c7_3_54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2255" name="Google Shape;2255;g2e853ad85c7_3_54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g2e853ad85c7_3_54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g2e853ad85c7_3_54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g2e853ad85c7_3_54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9" name="Google Shape;2259;g2e853ad85c7_3_54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2260" name="Google Shape;2260;g2e853ad85c7_3_54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g2e853ad85c7_3_54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g2e853ad85c7_3_54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g2e853ad85c7_3_54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g2e853ad85c7_3_54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g2e853ad85c7_3_54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6" name="Google Shape;2266;g2e853ad85c7_3_54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2267" name="Google Shape;2267;g2e853ad85c7_3_54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g2e853ad85c7_3_54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g2e853ad85c7_3_54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70" name="Google Shape;2270;g2e853ad85c7_3_54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1" name="Google Shape;2271;g2e853ad85c7_3_54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2" name="Google Shape;2272;g2e853ad85c7_3_54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73" name="Google Shape;2273;g2e853ad85c7_3_54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2274" name="Google Shape;2274;g2e853ad85c7_3_54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2e853ad85c7_3_54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g2e853ad85c7_3_54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g2e853ad85c7_3_54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g2e853ad85c7_3_54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g2e853ad85c7_3_54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0" name="Google Shape;2280;g2e853ad85c7_3_54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2281" name="Google Shape;2281;g2e853ad85c7_3_54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g2e853ad85c7_3_54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g2e853ad85c7_3_54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g2e853ad85c7_3_54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5" name="Google Shape;2285;g2e853ad85c7_3_54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2286" name="Google Shape;2286;g2e853ad85c7_3_54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g2e853ad85c7_3_54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g2e853ad85c7_3_54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g2e853ad85c7_3_54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0" name="Google Shape;2290;g2e853ad85c7_3_54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g2e853ad85c7_3_54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g2e853ad85c7_3_54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g2e853ad85c7_3_54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g2e853ad85c7_3_54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g2e853ad85c7_3_54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6" name="Google Shape;2296;g2e853ad85c7_3_54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2297" name="Google Shape;2297;g2e853ad85c7_3_54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g2e853ad85c7_3_54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g2e853ad85c7_3_54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0" name="Google Shape;2300;g2e853ad85c7_3_54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2301" name="Google Shape;2301;g2e853ad85c7_3_54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g2e853ad85c7_3_54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g2e853ad85c7_3_54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4" name="Google Shape;2304;g2e853ad85c7_3_54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2305" name="Google Shape;2305;g2e853ad85c7_3_54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2e853ad85c7_3_54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2e853ad85c7_3_54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2e853ad85c7_3_6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310" name="Google Shape;2310;g2e853ad85c7_3_6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1" name="Google Shape;2311;g2e853ad85c7_3_6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2" name="Google Shape;2312;g2e853ad85c7_3_6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13" name="Google Shape;2313;g2e853ad85c7_3_6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314" name="Google Shape;2314;g2e853ad85c7_3_6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g2e853ad85c7_3_6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g2e853ad85c7_3_6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g2e853ad85c7_3_6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8" name="Google Shape;2318;g2e853ad85c7_3_6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319" name="Google Shape;2319;g2e853ad85c7_3_6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g2e853ad85c7_3_6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g2e853ad85c7_3_6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g2e853ad85c7_3_6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g2e853ad85c7_3_6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g2e853ad85c7_3_6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5" name="Google Shape;2325;g2e853ad85c7_3_6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326" name="Google Shape;2326;g2e853ad85c7_3_6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g2e853ad85c7_3_6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g2e853ad85c7_3_6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29" name="Google Shape;2329;g2e853ad85c7_3_6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30" name="Google Shape;2330;g2e853ad85c7_3_6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331" name="Google Shape;2331;g2e853ad85c7_3_6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g2e853ad85c7_3_6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g2e853ad85c7_3_6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g2e853ad85c7_3_6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g2e853ad85c7_3_6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g2e853ad85c7_3_6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7" name="Google Shape;2337;g2e853ad85c7_3_6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338" name="Google Shape;2338;g2e853ad85c7_3_6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g2e853ad85c7_3_6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g2e853ad85c7_3_6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g2e853ad85c7_3_6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2" name="Google Shape;2342;g2e853ad85c7_3_6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2343" name="Google Shape;2343;g2e853ad85c7_3_6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g2e853ad85c7_3_6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g2e853ad85c7_3_6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7" name="Google Shape;2347;g2e853ad85c7_3_664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2348" name="Google Shape;2348;g2e853ad85c7_3_664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g2e853ad85c7_3_664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0" name="Google Shape;2350;g2e853ad85c7_3_664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351" name="Google Shape;2351;g2e853ad85c7_3_664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2352" name="Google Shape;2352;g2e853ad85c7_3_664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3" name="Google Shape;2353;g2e853ad85c7_3_664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4" name="Google Shape;2354;g2e853ad85c7_3_664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5" name="Google Shape;2355;g2e853ad85c7_3_664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356" name="Google Shape;2356;g2e853ad85c7_3_664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2357" name="Google Shape;2357;g2e853ad85c7_3_6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g2e853ad85c7_3_6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g2e853ad85c7_3_6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g2e853ad85c7_3_6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g2e853ad85c7_3_6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g2e853ad85c7_3_6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3" name="Google Shape;2363;g2e853ad85c7_3_664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2364" name="Google Shape;2364;g2e853ad85c7_3_6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g2e853ad85c7_3_6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g2e853ad85c7_3_6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g2e853ad85c7_3_6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8" name="Google Shape;2368;g2e853ad85c7_3_664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2369" name="Google Shape;2369;g2e853ad85c7_3_6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g2e853ad85c7_3_6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g2e853ad85c7_3_6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g2e853ad85c7_3_6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3" name="Google Shape;2373;g2e853ad85c7_3_664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2374" name="Google Shape;2374;g2e853ad85c7_3_664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g2e853ad85c7_3_664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g2e853ad85c7_3_664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g2e853ad85c7_3_664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g2e853ad85c7_3_664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g2e853ad85c7_3_664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0" name="Google Shape;2380;g2e853ad85c7_3_664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2381" name="Google Shape;2381;g2e853ad85c7_3_6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g2e853ad85c7_3_6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g2e853ad85c7_3_6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384" name="Google Shape;2384;g2e853ad85c7_3_664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5" name="Google Shape;2385;g2e853ad85c7_3_664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6" name="Google Shape;2386;g2e853ad85c7_3_664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387" name="Google Shape;2387;g2e853ad85c7_3_664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2388" name="Google Shape;2388;g2e853ad85c7_3_6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g2e853ad85c7_3_6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g2e853ad85c7_3_6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g2e853ad85c7_3_6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g2e853ad85c7_3_6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g2e853ad85c7_3_6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4" name="Google Shape;2394;g2e853ad85c7_3_664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2395" name="Google Shape;2395;g2e853ad85c7_3_6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g2e853ad85c7_3_6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g2e853ad85c7_3_6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g2e853ad85c7_3_6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9" name="Google Shape;2399;g2e853ad85c7_3_664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2400" name="Google Shape;2400;g2e853ad85c7_3_6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g2e853ad85c7_3_6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g2e853ad85c7_3_6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g2e853ad85c7_3_6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04" name="Google Shape;2404;g2e853ad85c7_3_664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g2e853ad85c7_3_664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g2e853ad85c7_3_664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g2e853ad85c7_3_664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g2e853ad85c7_3_664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g2e853ad85c7_3_664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0" name="Google Shape;2410;g2e853ad85c7_3_664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2411" name="Google Shape;2411;g2e853ad85c7_3_6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g2e853ad85c7_3_6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g2e853ad85c7_3_6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4" name="Google Shape;2414;g2e853ad85c7_3_664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2415" name="Google Shape;2415;g2e853ad85c7_3_6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g2e853ad85c7_3_6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g2e853ad85c7_3_6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18" name="Google Shape;2418;g2e853ad85c7_3_664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0" name="Google Shape;2420;g2e853ad85c7_3_737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1" name="Google Shape;2421;g2e853ad85c7_3_737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422" name="Google Shape;2422;g2e853ad85c7_3_737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23" name="Google Shape;2423;g2e853ad85c7_3_737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2424" name="Google Shape;2424;g2e853ad85c7_3_73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g2e853ad85c7_3_73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g2e853ad85c7_3_73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g2e853ad85c7_3_73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8" name="Google Shape;2428;g2e853ad85c7_3_737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2429" name="Google Shape;2429;g2e853ad85c7_3_73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g2e853ad85c7_3_73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g2e853ad85c7_3_73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g2e853ad85c7_3_73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g2e853ad85c7_3_73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g2e853ad85c7_3_73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35" name="Google Shape;2435;g2e853ad85c7_3_737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6" name="Google Shape;2436;g2e853ad85c7_3_737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37" name="Google Shape;2437;g2e853ad85c7_3_737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438" name="Google Shape;2438;g2e853ad85c7_3_73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g2e853ad85c7_3_73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g2e853ad85c7_3_73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g2e853ad85c7_3_73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g2e853ad85c7_3_73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g2e853ad85c7_3_73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4" name="Google Shape;2444;g2e853ad85c7_3_737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445" name="Google Shape;2445;g2e853ad85c7_3_73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g2e853ad85c7_3_73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g2e853ad85c7_3_73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g2e853ad85c7_3_73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9" name="Google Shape;2449;g2e853ad85c7_3_737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450" name="Google Shape;2450;g2e853ad85c7_3_73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g2e853ad85c7_3_73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g2e853ad85c7_3_73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g2e853ad85c7_3_73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4" name="Google Shape;2454;g2e853ad85c7_3_73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455" name="Google Shape;2455;g2e853ad85c7_3_7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g2e853ad85c7_3_7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g2e853ad85c7_3_7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8" name="Google Shape;2458;g2e853ad85c7_3_737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459" name="Google Shape;2459;g2e853ad85c7_3_73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g2e853ad85c7_3_73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g2e853ad85c7_3_73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2" name="Google Shape;2462;g2e853ad85c7_3_737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63" name="Google Shape;2463;g2e853ad85c7_3_737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64" name="Google Shape;2464;g2e853ad85c7_3_737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65" name="Google Shape;2465;g2e853ad85c7_3_737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6" name="Google Shape;2466;g2e853ad85c7_3_737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67" name="Google Shape;2467;g2e853ad85c7_3_737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2e853ad85c7_3_786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0" name="Google Shape;2470;g2e853ad85c7_3_786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71" name="Google Shape;2471;g2e853ad85c7_3_786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72" name="Google Shape;2472;g2e853ad85c7_3_786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73" name="Google Shape;2473;g2e853ad85c7_3_786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74" name="Google Shape;2474;g2e853ad85c7_3_786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75" name="Google Shape;2475;g2e853ad85c7_3_786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76" name="Google Shape;2476;g2e853ad85c7_3_786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77" name="Google Shape;2477;g2e853ad85c7_3_786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78" name="Google Shape;2478;g2e853ad85c7_3_786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79" name="Google Shape;2479;g2e853ad85c7_3_786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80" name="Google Shape;2480;g2e853ad85c7_3_786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481" name="Google Shape;2481;g2e853ad85c7_3_786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482" name="Google Shape;2482;g2e853ad85c7_3_786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3" name="Google Shape;2483;g2e853ad85c7_3_786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4" name="Google Shape;2484;g2e853ad85c7_3_786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5" name="Google Shape;2485;g2e853ad85c7_3_786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86" name="Google Shape;2486;g2e853ad85c7_3_786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2487" name="Google Shape;2487;g2e853ad85c7_3_78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g2e853ad85c7_3_78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g2e853ad85c7_3_78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g2e853ad85c7_3_78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g2e853ad85c7_3_78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g2e853ad85c7_3_78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3" name="Google Shape;2493;g2e853ad85c7_3_786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2494" name="Google Shape;2494;g2e853ad85c7_3_78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g2e853ad85c7_3_78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g2e853ad85c7_3_78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g2e853ad85c7_3_78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8" name="Google Shape;2498;g2e853ad85c7_3_786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2499" name="Google Shape;2499;g2e853ad85c7_3_78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g2e853ad85c7_3_78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g2e853ad85c7_3_78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g2e853ad85c7_3_78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3" name="Google Shape;2503;g2e853ad85c7_3_786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2504" name="Google Shape;2504;g2e853ad85c7_3_78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g2e853ad85c7_3_78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g2e853ad85c7_3_78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g2e853ad85c7_3_78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g2e853ad85c7_3_78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g2e853ad85c7_3_78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0" name="Google Shape;2510;g2e853ad85c7_3_786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2511" name="Google Shape;2511;g2e853ad85c7_3_78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g2e853ad85c7_3_78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g2e853ad85c7_3_78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14" name="Google Shape;2514;g2e853ad85c7_3_786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5" name="Google Shape;2515;g2e853ad85c7_3_786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6" name="Google Shape;2516;g2e853ad85c7_3_786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17" name="Google Shape;2517;g2e853ad85c7_3_786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2518" name="Google Shape;2518;g2e853ad85c7_3_78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g2e853ad85c7_3_78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g2e853ad85c7_3_78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g2e853ad85c7_3_78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g2e853ad85c7_3_78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g2e853ad85c7_3_78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4" name="Google Shape;2524;g2e853ad85c7_3_786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525" name="Google Shape;2525;g2e853ad85c7_3_78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g2e853ad85c7_3_78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g2e853ad85c7_3_78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g2e853ad85c7_3_78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9" name="Google Shape;2529;g2e853ad85c7_3_786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2530" name="Google Shape;2530;g2e853ad85c7_3_78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g2e853ad85c7_3_78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g2e853ad85c7_3_78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g2e853ad85c7_3_78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4" name="Google Shape;2534;g2e853ad85c7_3_786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5" name="Google Shape;2535;g2e853ad85c7_3_786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g2e853ad85c7_3_786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g2e853ad85c7_3_786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g2e853ad85c7_3_786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2e853ad85c7_3_786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0" name="Google Shape;2540;g2e853ad85c7_3_78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541" name="Google Shape;2541;g2e853ad85c7_3_78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g2e853ad85c7_3_78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g2e853ad85c7_3_78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4" name="Google Shape;2544;g2e853ad85c7_3_786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2545" name="Google Shape;2545;g2e853ad85c7_3_78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g2e853ad85c7_3_78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g2e853ad85c7_3_78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2e853ad85c7_3_866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50" name="Google Shape;2550;g2e853ad85c7_3_866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2551" name="Google Shape;2551;g2e853ad85c7_3_86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2" name="Google Shape;2552;g2e853ad85c7_3_86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553" name="Google Shape;2553;g2e853ad85c7_3_866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2554" name="Google Shape;2554;g2e853ad85c7_3_8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g2e853ad85c7_3_8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g2e853ad85c7_3_8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g2e853ad85c7_3_8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8" name="Google Shape;2558;g2e853ad85c7_3_86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559" name="Google Shape;2559;g2e853ad85c7_3_8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g2e853ad85c7_3_8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g2e853ad85c7_3_8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g2e853ad85c7_3_8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3" name="Google Shape;2563;g2e853ad85c7_3_86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564" name="Google Shape;2564;g2e853ad85c7_3_8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g2e853ad85c7_3_8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g2e853ad85c7_3_8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g2e853ad85c7_3_8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g2e853ad85c7_3_8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g2e853ad85c7_3_8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70" name="Google Shape;2570;g2e853ad85c7_3_866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571" name="Google Shape;2571;g2e853ad85c7_3_866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72" name="Google Shape;2572;g2e853ad85c7_3_866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573" name="Google Shape;2573;g2e853ad85c7_3_866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74" name="Google Shape;2574;g2e853ad85c7_3_866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575" name="Google Shape;2575;g2e853ad85c7_3_866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7" name="Google Shape;2577;g2e853ad85c7_3_89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8" name="Google Shape;2578;g2e853ad85c7_3_894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579" name="Google Shape;2579;g2e853ad85c7_3_89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80" name="Google Shape;2580;g2e853ad85c7_3_89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2581" name="Google Shape;2581;g2e853ad85c7_3_89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g2e853ad85c7_3_89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g2e853ad85c7_3_89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g2e853ad85c7_3_89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5" name="Google Shape;2585;g2e853ad85c7_3_89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2586" name="Google Shape;2586;g2e853ad85c7_3_89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g2e853ad85c7_3_89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g2e853ad85c7_3_89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g2e853ad85c7_3_89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g2e853ad85c7_3_89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g2e853ad85c7_3_89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92" name="Google Shape;2592;g2e853ad85c7_3_89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3" name="Google Shape;2593;g2e853ad85c7_3_89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94" name="Google Shape;2594;g2e853ad85c7_3_89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595" name="Google Shape;2595;g2e853ad85c7_3_89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g2e853ad85c7_3_89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g2e853ad85c7_3_89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g2e853ad85c7_3_89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g2e853ad85c7_3_89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g2e853ad85c7_3_89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1" name="Google Shape;2601;g2e853ad85c7_3_89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602" name="Google Shape;2602;g2e853ad85c7_3_89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g2e853ad85c7_3_89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g2e853ad85c7_3_89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g2e853ad85c7_3_89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6" name="Google Shape;2606;g2e853ad85c7_3_89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607" name="Google Shape;2607;g2e853ad85c7_3_89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g2e853ad85c7_3_89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g2e853ad85c7_3_89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g2e853ad85c7_3_89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1" name="Google Shape;2611;g2e853ad85c7_3_89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612" name="Google Shape;2612;g2e853ad85c7_3_89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g2e853ad85c7_3_89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g2e853ad85c7_3_89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5" name="Google Shape;2615;g2e853ad85c7_3_89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616" name="Google Shape;2616;g2e853ad85c7_3_89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g2e853ad85c7_3_89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g2e853ad85c7_3_89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9" name="Google Shape;2619;g2e853ad85c7_3_894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620" name="Google Shape;2620;g2e853ad85c7_3_894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621" name="Google Shape;2621;g2e853ad85c7_3_894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622" name="Google Shape;2622;g2e853ad85c7_3_894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623" name="Google Shape;2623;g2e853ad85c7_3_894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624" name="Google Shape;2624;g2e853ad85c7_3_894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2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52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0" name="Google Shape;230;p52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1" name="Google Shape;231;p52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2" name="Google Shape;232;p52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3" name="Google Shape;233;p52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4" name="Google Shape;234;p52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5" name="Google Shape;235;p52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236" name="Google Shape;236;p52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37" name="Google Shape;237;p52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52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52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52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6" name="Google Shape;2626;g2e853ad85c7_3_943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2627" name="Google Shape;2627;g2e853ad85c7_3_943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g2e853ad85c7_3_943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g2e853ad85c7_3_943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0" name="Google Shape;2630;g2e853ad85c7_3_943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631" name="Google Shape;2631;g2e853ad85c7_3_94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2" name="Google Shape;2632;g2e853ad85c7_3_943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3" name="Google Shape;2633;g2e853ad85c7_3_94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4" name="Google Shape;2634;g2e853ad85c7_3_94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35" name="Google Shape;2635;g2e853ad85c7_3_943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2636" name="Google Shape;2636;g2e853ad85c7_3_94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g2e853ad85c7_3_94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g2e853ad85c7_3_94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g2e853ad85c7_3_94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g2e853ad85c7_3_94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g2e853ad85c7_3_94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2" name="Google Shape;2642;g2e853ad85c7_3_943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2643" name="Google Shape;2643;g2e853ad85c7_3_94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g2e853ad85c7_3_94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g2e853ad85c7_3_94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g2e853ad85c7_3_94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7" name="Google Shape;2647;g2e853ad85c7_3_943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2648" name="Google Shape;2648;g2e853ad85c7_3_94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g2e853ad85c7_3_94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g2e853ad85c7_3_94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g2e853ad85c7_3_94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2" name="Google Shape;2652;g2e853ad85c7_3_94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2653" name="Google Shape;2653;g2e853ad85c7_3_94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g2e853ad85c7_3_94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g2e853ad85c7_3_94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g2e853ad85c7_3_94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g2e853ad85c7_3_94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g2e853ad85c7_3_94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9" name="Google Shape;2659;g2e853ad85c7_3_943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2660" name="Google Shape;2660;g2e853ad85c7_3_9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g2e853ad85c7_3_9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g2e853ad85c7_3_9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663" name="Google Shape;2663;g2e853ad85c7_3_943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4" name="Google Shape;2664;g2e853ad85c7_3_94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5" name="Google Shape;2665;g2e853ad85c7_3_943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66" name="Google Shape;2666;g2e853ad85c7_3_94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2667" name="Google Shape;2667;g2e853ad85c7_3_94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g2e853ad85c7_3_94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g2e853ad85c7_3_94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g2e853ad85c7_3_94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g2e853ad85c7_3_94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g2e853ad85c7_3_94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3" name="Google Shape;2673;g2e853ad85c7_3_94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2674" name="Google Shape;2674;g2e853ad85c7_3_94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g2e853ad85c7_3_94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g2e853ad85c7_3_94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g2e853ad85c7_3_94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8" name="Google Shape;2678;g2e853ad85c7_3_94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2679" name="Google Shape;2679;g2e853ad85c7_3_94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g2e853ad85c7_3_94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g2e853ad85c7_3_94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g2e853ad85c7_3_94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3" name="Google Shape;2683;g2e853ad85c7_3_943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4" name="Google Shape;2684;g2e853ad85c7_3_943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5" name="Google Shape;2685;g2e853ad85c7_3_943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6" name="Google Shape;2686;g2e853ad85c7_3_943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7" name="Google Shape;2687;g2e853ad85c7_3_943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g2e853ad85c7_3_943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9" name="Google Shape;2689;g2e853ad85c7_3_94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2690" name="Google Shape;2690;g2e853ad85c7_3_9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g2e853ad85c7_3_9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g2e853ad85c7_3_9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3" name="Google Shape;2693;g2e853ad85c7_3_94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2694" name="Google Shape;2694;g2e853ad85c7_3_9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g2e853ad85c7_3_9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g2e853ad85c7_3_9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7" name="Google Shape;2697;g2e853ad85c7_3_94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2698" name="Google Shape;2698;g2e853ad85c7_3_9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g2e853ad85c7_3_9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g2e853ad85c7_3_9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1" name="Google Shape;2701;g2e853ad85c7_3_943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2e853ad85c7_3_1020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4" name="Google Shape;2704;g2e853ad85c7_3_1020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2705" name="Google Shape;2705;g2e853ad85c7_3_1020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6" name="Google Shape;2706;g2e853ad85c7_3_1020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7" name="Google Shape;2707;g2e853ad85c7_3_1020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08" name="Google Shape;2708;g2e853ad85c7_3_1020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709" name="Google Shape;2709;g2e853ad85c7_3_10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g2e853ad85c7_3_10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g2e853ad85c7_3_10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g2e853ad85c7_3_10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3" name="Google Shape;2713;g2e853ad85c7_3_1020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714" name="Google Shape;2714;g2e853ad85c7_3_10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g2e853ad85c7_3_10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g2e853ad85c7_3_10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g2e853ad85c7_3_10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g2e853ad85c7_3_10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g2e853ad85c7_3_10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0" name="Google Shape;2720;g2e853ad85c7_3_1020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721" name="Google Shape;2721;g2e853ad85c7_3_10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g2e853ad85c7_3_10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g2e853ad85c7_3_10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24" name="Google Shape;2724;g2e853ad85c7_3_1020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25" name="Google Shape;2725;g2e853ad85c7_3_1020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726" name="Google Shape;2726;g2e853ad85c7_3_10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g2e853ad85c7_3_10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g2e853ad85c7_3_10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g2e853ad85c7_3_10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g2e853ad85c7_3_10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g2e853ad85c7_3_10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2" name="Google Shape;2732;g2e853ad85c7_3_1020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733" name="Google Shape;2733;g2e853ad85c7_3_10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g2e853ad85c7_3_10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2e853ad85c7_3_10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g2e853ad85c7_3_10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7" name="Google Shape;2737;g2e853ad85c7_3_1020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2738" name="Google Shape;2738;g2e853ad85c7_3_10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g2e853ad85c7_3_10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g2e853ad85c7_3_10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41" name="Google Shape;2741;g2e853ad85c7_3_1020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2" name="Google Shape;2742;g2e853ad85c7_3_1020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3" name="Google Shape;2743;g2e853ad85c7_3_1020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4" name="Google Shape;2744;g2e853ad85c7_3_1020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45" name="Google Shape;2745;g2e853ad85c7_3_1020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2746" name="Google Shape;2746;g2e853ad85c7_3_10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g2e853ad85c7_3_10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g2e853ad85c7_3_10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g2e853ad85c7_3_10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g2e853ad85c7_3_10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g2e853ad85c7_3_10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2" name="Google Shape;2752;g2e853ad85c7_3_1020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2753" name="Google Shape;2753;g2e853ad85c7_3_10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g2e853ad85c7_3_10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g2e853ad85c7_3_10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g2e853ad85c7_3_10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7" name="Google Shape;2757;g2e853ad85c7_3_1020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2758" name="Google Shape;2758;g2e853ad85c7_3_10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g2e853ad85c7_3_10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g2e853ad85c7_3_10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g2e853ad85c7_3_10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2" name="Google Shape;2762;g2e853ad85c7_3_1020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2763" name="Google Shape;2763;g2e853ad85c7_3_10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g2e853ad85c7_3_10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g2e853ad85c7_3_10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g2e853ad85c7_3_10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g2e853ad85c7_3_10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g2e853ad85c7_3_10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9" name="Google Shape;2769;g2e853ad85c7_3_1020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2770" name="Google Shape;2770;g2e853ad85c7_3_10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g2e853ad85c7_3_10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g2e853ad85c7_3_10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g2e853ad85c7_3_1091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2775" name="Google Shape;2775;g2e853ad85c7_3_1091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6" name="Google Shape;2776;g2e853ad85c7_3_1091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7" name="Google Shape;2777;g2e853ad85c7_3_1091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78" name="Google Shape;2778;g2e853ad85c7_3_1091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2779" name="Google Shape;2779;g2e853ad85c7_3_109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2e853ad85c7_3_109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2e853ad85c7_3_109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g2e853ad85c7_3_109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g2e853ad85c7_3_109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g2e853ad85c7_3_109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5" name="Google Shape;2785;g2e853ad85c7_3_1091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2786" name="Google Shape;2786;g2e853ad85c7_3_109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g2e853ad85c7_3_109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g2e853ad85c7_3_109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g2e853ad85c7_3_109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0" name="Google Shape;2790;g2e853ad85c7_3_1091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g2e853ad85c7_3_1091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g2e853ad85c7_3_1091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g2e853ad85c7_3_1091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4" name="Google Shape;2794;g2e853ad85c7_3_1091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5" name="Google Shape;2795;g2e853ad85c7_3_1091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6" name="Google Shape;2796;g2e853ad85c7_3_1091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2797" name="Google Shape;2797;g2e853ad85c7_3_109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g2e853ad85c7_3_109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g2e853ad85c7_3_109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0" name="Google Shape;2800;g2e853ad85c7_3_1091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2801" name="Google Shape;2801;g2e853ad85c7_3_109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g2e853ad85c7_3_109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g2e853ad85c7_3_109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4" name="Google Shape;2804;g2e853ad85c7_3_1091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2805" name="Google Shape;2805;g2e853ad85c7_3_109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g2e853ad85c7_3_109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g2e853ad85c7_3_109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08" name="Google Shape;2808;g2e853ad85c7_3_1091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9" name="Google Shape;2809;g2e853ad85c7_3_1091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10" name="Google Shape;2810;g2e853ad85c7_3_1091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2811" name="Google Shape;2811;g2e853ad85c7_3_109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g2e853ad85c7_3_109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g2e853ad85c7_3_109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g2e853ad85c7_3_109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g2e853ad85c7_3_109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g2e853ad85c7_3_109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7" name="Google Shape;2817;g2e853ad85c7_3_1091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2818" name="Google Shape;2818;g2e853ad85c7_3_109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g2e853ad85c7_3_109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g2e853ad85c7_3_109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g2e853ad85c7_3_109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2" name="Google Shape;2822;g2e853ad85c7_3_1091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2823" name="Google Shape;2823;g2e853ad85c7_3_109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g2e853ad85c7_3_109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g2e853ad85c7_3_109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g2e853ad85c7_3_109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7" name="Google Shape;2827;g2e853ad85c7_3_1091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2828" name="Google Shape;2828;g2e853ad85c7_3_109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g2e853ad85c7_3_109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g2e853ad85c7_3_109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1" name="Google Shape;2831;g2e853ad85c7_3_1091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2832" name="Google Shape;2832;g2e853ad85c7_3_109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g2e853ad85c7_3_109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g2e853ad85c7_3_109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2e853ad85c7_3_1153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7" name="Google Shape;2837;g2e853ad85c7_3_1153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838" name="Google Shape;2838;g2e853ad85c7_3_1153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839" name="Google Shape;2839;g2e853ad85c7_3_1153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0" name="Google Shape;2840;g2e853ad85c7_3_1153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1" name="Google Shape;2841;g2e853ad85c7_3_1153"/>
          <p:cNvSpPr txBox="1"/>
          <p:nvPr>
            <p:ph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42" name="Google Shape;2842;g2e853ad85c7_3_1153"/>
          <p:cNvSpPr txBox="1"/>
          <p:nvPr>
            <p:ph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843" name="Google Shape;2843;g2e853ad85c7_3_115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844" name="Google Shape;2844;g2e853ad85c7_3_115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845" name="Google Shape;2845;g2e853ad85c7_3_115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846" name="Google Shape;2846;g2e853ad85c7_3_115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7" name="Google Shape;2847;g2e853ad85c7_3_115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g2e853ad85c7_3_115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9" name="Google Shape;2849;g2e853ad85c7_3_115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0" name="Google Shape;2850;g2e853ad85c7_3_115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1" name="Google Shape;2851;g2e853ad85c7_3_115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52" name="Google Shape;2852;g2e853ad85c7_3_115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853" name="Google Shape;2853;g2e853ad85c7_3_115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4" name="Google Shape;2854;g2e853ad85c7_3_115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5" name="Google Shape;2855;g2e853ad85c7_3_115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6" name="Google Shape;2856;g2e853ad85c7_3_115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57" name="Google Shape;2857;g2e853ad85c7_3_115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858" name="Google Shape;2858;g2e853ad85c7_3_115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9" name="Google Shape;2859;g2e853ad85c7_3_115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g2e853ad85c7_3_115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g2e853ad85c7_3_115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62" name="Google Shape;2862;g2e853ad85c7_3_115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863" name="Google Shape;2863;g2e853ad85c7_3_115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864" name="Google Shape;2864;g2e853ad85c7_3_115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5" name="Google Shape;2865;g2e853ad85c7_3_115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g2e853ad85c7_3_115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g2e853ad85c7_3_115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g2e853ad85c7_3_115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g2e853ad85c7_3_115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0" name="Google Shape;2870;g2e853ad85c7_3_115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871" name="Google Shape;2871;g2e853ad85c7_3_115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g2e853ad85c7_3_115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g2e853ad85c7_3_115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g2e853ad85c7_3_115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5" name="Google Shape;2875;g2e853ad85c7_3_115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76" name="Google Shape;2876;g2e853ad85c7_3_115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g2e853ad85c7_3_115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g2e853ad85c7_3_115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g2e853ad85c7_3_115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0" name="Google Shape;2880;g2e853ad85c7_3_115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81" name="Google Shape;2881;g2e853ad85c7_3_11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g2e853ad85c7_3_11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g2e853ad85c7_3_11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4" name="Google Shape;2884;g2e853ad85c7_3_115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85" name="Google Shape;2885;g2e853ad85c7_3_11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g2e853ad85c7_3_11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g2e853ad85c7_3_11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8" name="Google Shape;2888;g2e853ad85c7_3_115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889" name="Google Shape;2889;g2e853ad85c7_3_11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g2e853ad85c7_3_11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g2e853ad85c7_3_11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2" name="Google Shape;2892;g2e853ad85c7_3_115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893" name="Google Shape;2893;g2e853ad85c7_3_11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g2e853ad85c7_3_11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g2e853ad85c7_3_11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96" name="Google Shape;2896;g2e853ad85c7_3_115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7" name="Google Shape;2897;g2e853ad85c7_3_115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98" name="Google Shape;2898;g2e853ad85c7_3_115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g2e853ad85c7_3_115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g2e853ad85c7_3_115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g2e853ad85c7_3_115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2e853ad85c7_3_122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2904" name="Google Shape;2904;g2e853ad85c7_3_122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905" name="Google Shape;2905;g2e853ad85c7_3_122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6" name="Google Shape;2906;g2e853ad85c7_3_122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07" name="Google Shape;2907;g2e853ad85c7_3_122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2908" name="Google Shape;2908;g2e853ad85c7_3_12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g2e853ad85c7_3_12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g2e853ad85c7_3_12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g2e853ad85c7_3_12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2" name="Google Shape;2912;g2e853ad85c7_3_122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2913" name="Google Shape;2913;g2e853ad85c7_3_12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g2e853ad85c7_3_12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g2e853ad85c7_3_12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g2e853ad85c7_3_12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g2e853ad85c7_3_12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g2e853ad85c7_3_12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19" name="Google Shape;2919;g2e853ad85c7_3_122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0" name="Google Shape;2920;g2e853ad85c7_3_122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21" name="Google Shape;2921;g2e853ad85c7_3_122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2922" name="Google Shape;2922;g2e853ad85c7_3_12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g2e853ad85c7_3_12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g2e853ad85c7_3_12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g2e853ad85c7_3_12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g2e853ad85c7_3_12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g2e853ad85c7_3_12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8" name="Google Shape;2928;g2e853ad85c7_3_122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2929" name="Google Shape;2929;g2e853ad85c7_3_12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2e853ad85c7_3_12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2e853ad85c7_3_12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2e853ad85c7_3_12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3" name="Google Shape;2933;g2e853ad85c7_3_122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2934" name="Google Shape;2934;g2e853ad85c7_3_12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2e853ad85c7_3_12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2e853ad85c7_3_12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g2e853ad85c7_3_12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8" name="Google Shape;2938;g2e853ad85c7_3_122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939" name="Google Shape;2939;g2e853ad85c7_3_12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g2e853ad85c7_3_12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g2e853ad85c7_3_12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2" name="Google Shape;2942;g2e853ad85c7_3_122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2943" name="Google Shape;2943;g2e853ad85c7_3_12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g2e853ad85c7_3_12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g2e853ad85c7_3_12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2e853ad85c7_3_1264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948" name="Google Shape;2948;g2e853ad85c7_3_1264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949" name="Google Shape;2949;g2e853ad85c7_3_126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50" name="Google Shape;2950;g2e853ad85c7_3_126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951" name="Google Shape;2951;g2e853ad85c7_3_126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952" name="Google Shape;2952;g2e853ad85c7_3_126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953" name="Google Shape;2953;g2e853ad85c7_3_12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g2e853ad85c7_3_12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g2e853ad85c7_3_12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g2e853ad85c7_3_12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g2e853ad85c7_3_12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g2e853ad85c7_3_12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9" name="Google Shape;2959;g2e853ad85c7_3_126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960" name="Google Shape;2960;g2e853ad85c7_3_12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g2e853ad85c7_3_12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g2e853ad85c7_3_12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g2e853ad85c7_3_12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4" name="Google Shape;2964;g2e853ad85c7_3_126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965" name="Google Shape;2965;g2e853ad85c7_3_12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g2e853ad85c7_3_12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g2e853ad85c7_3_12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g2e853ad85c7_3_12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69" name="Google Shape;2969;g2e853ad85c7_3_126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970" name="Google Shape;2970;g2e853ad85c7_3_126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971" name="Google Shape;2971;g2e853ad85c7_3_12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g2e853ad85c7_3_12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g2e853ad85c7_3_12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g2e853ad85c7_3_12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g2e853ad85c7_3_12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g2e853ad85c7_3_12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7" name="Google Shape;2977;g2e853ad85c7_3_126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978" name="Google Shape;2978;g2e853ad85c7_3_12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g2e853ad85c7_3_12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g2e853ad85c7_3_12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g2e853ad85c7_3_12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2" name="Google Shape;2982;g2e853ad85c7_3_126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983" name="Google Shape;2983;g2e853ad85c7_3_12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g2e853ad85c7_3_12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5" name="Google Shape;2985;g2e853ad85c7_3_12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g2e853ad85c7_3_12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7" name="Google Shape;2987;g2e853ad85c7_3_126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988" name="Google Shape;2988;g2e853ad85c7_3_12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g2e853ad85c7_3_12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g2e853ad85c7_3_12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1" name="Google Shape;2991;g2e853ad85c7_3_126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92" name="Google Shape;2992;g2e853ad85c7_3_12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g2e853ad85c7_3_12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g2e853ad85c7_3_12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5" name="Google Shape;2995;g2e853ad85c7_3_126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96" name="Google Shape;2996;g2e853ad85c7_3_12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g2e853ad85c7_3_12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g2e853ad85c7_3_12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9" name="Google Shape;2999;g2e853ad85c7_3_126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000" name="Google Shape;3000;g2e853ad85c7_3_12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g2e853ad85c7_3_12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g2e853ad85c7_3_12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003" name="Google Shape;3003;g2e853ad85c7_3_126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4" name="Google Shape;3004;g2e853ad85c7_3_126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05" name="Google Shape;3005;g2e853ad85c7_3_126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g2e853ad85c7_3_126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g2e853ad85c7_3_126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g2e853ad85c7_3_126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g2e853ad85c7_3_1327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11" name="Google Shape;3011;g2e853ad85c7_3_1327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3012" name="Google Shape;3012;g2e853ad85c7_3_132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3" name="Google Shape;3013;g2e853ad85c7_3_132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4" name="Google Shape;3014;g2e853ad85c7_3_132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15" name="Google Shape;3015;g2e853ad85c7_3_132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016" name="Google Shape;3016;g2e853ad85c7_3_13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g2e853ad85c7_3_13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g2e853ad85c7_3_13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g2e853ad85c7_3_13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g2e853ad85c7_3_13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g2e853ad85c7_3_13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2" name="Google Shape;3022;g2e853ad85c7_3_132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023" name="Google Shape;3023;g2e853ad85c7_3_13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g2e853ad85c7_3_13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g2e853ad85c7_3_13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g2e853ad85c7_3_13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7" name="Google Shape;3027;g2e853ad85c7_3_132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g2e853ad85c7_3_132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Google Shape;3029;g2e853ad85c7_3_132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g2e853ad85c7_3_132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Google Shape;3031;g2e853ad85c7_3_132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Google Shape;3032;g2e853ad85c7_3_132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3" name="Google Shape;3033;g2e853ad85c7_3_132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034" name="Google Shape;3034;g2e853ad85c7_3_13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g2e853ad85c7_3_13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g2e853ad85c7_3_13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7" name="Google Shape;3037;g2e853ad85c7_3_132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038" name="Google Shape;3038;g2e853ad85c7_3_13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g2e853ad85c7_3_13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g2e853ad85c7_3_13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1" name="Google Shape;3041;g2e853ad85c7_3_132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042" name="Google Shape;3042;g2e853ad85c7_3_13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g2e853ad85c7_3_13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g2e853ad85c7_3_13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45" name="Google Shape;3045;g2e853ad85c7_3_132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6" name="Google Shape;3046;g2e853ad85c7_3_132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7" name="Google Shape;3047;g2e853ad85c7_3_132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048" name="Google Shape;3048;g2e853ad85c7_3_13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g2e853ad85c7_3_13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g2e853ad85c7_3_13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g2e853ad85c7_3_13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g2e853ad85c7_3_13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g2e853ad85c7_3_13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4" name="Google Shape;3054;g2e853ad85c7_3_132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055" name="Google Shape;3055;g2e853ad85c7_3_13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g2e853ad85c7_3_13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g2e853ad85c7_3_13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g2e853ad85c7_3_13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9" name="Google Shape;3059;g2e853ad85c7_3_132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060" name="Google Shape;3060;g2e853ad85c7_3_13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g2e853ad85c7_3_13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g2e853ad85c7_3_13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g2e853ad85c7_3_13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4" name="Google Shape;3064;g2e853ad85c7_3_132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065" name="Google Shape;3065;g2e853ad85c7_3_13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g2e853ad85c7_3_13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g2e853ad85c7_3_13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8" name="Google Shape;3068;g2e853ad85c7_3_132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069" name="Google Shape;3069;g2e853ad85c7_3_13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g2e853ad85c7_3_13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g2e853ad85c7_3_13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4" name="Google Shape;3074;g2e853ad85c7_3_139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5" name="Google Shape;3075;g2e853ad85c7_3_139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6" name="Google Shape;3076;g2e853ad85c7_3_139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7" name="Google Shape;3077;g2e853ad85c7_3_139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78" name="Google Shape;3078;g2e853ad85c7_3_139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3079" name="Google Shape;3079;g2e853ad85c7_3_139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g2e853ad85c7_3_139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g2e853ad85c7_3_139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g2e853ad85c7_3_139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g2e853ad85c7_3_139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g2e853ad85c7_3_139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5" name="Google Shape;3085;g2e853ad85c7_3_139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3086" name="Google Shape;3086;g2e853ad85c7_3_139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g2e853ad85c7_3_139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g2e853ad85c7_3_139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g2e853ad85c7_3_139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0" name="Google Shape;3090;g2e853ad85c7_3_139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3091" name="Google Shape;3091;g2e853ad85c7_3_139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g2e853ad85c7_3_139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g2e853ad85c7_3_139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g2e853ad85c7_3_139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5" name="Google Shape;3095;g2e853ad85c7_3_139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3096" name="Google Shape;3096;g2e853ad85c7_3_139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g2e853ad85c7_3_139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g2e853ad85c7_3_139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g2e853ad85c7_3_139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g2e853ad85c7_3_139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g2e853ad85c7_3_139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2" name="Google Shape;3102;g2e853ad85c7_3_139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3103" name="Google Shape;3103;g2e853ad85c7_3_139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g2e853ad85c7_3_139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g2e853ad85c7_3_139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06" name="Google Shape;3106;g2e853ad85c7_3_139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7" name="Google Shape;3107;g2e853ad85c7_3_139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8" name="Google Shape;3108;g2e853ad85c7_3_139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09" name="Google Shape;3109;g2e853ad85c7_3_139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3110" name="Google Shape;3110;g2e853ad85c7_3_139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g2e853ad85c7_3_139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g2e853ad85c7_3_139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g2e853ad85c7_3_139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g2e853ad85c7_3_139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g2e853ad85c7_3_139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6" name="Google Shape;3116;g2e853ad85c7_3_139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3117" name="Google Shape;3117;g2e853ad85c7_3_139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g2e853ad85c7_3_139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g2e853ad85c7_3_139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g2e853ad85c7_3_139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1" name="Google Shape;3121;g2e853ad85c7_3_139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3122" name="Google Shape;3122;g2e853ad85c7_3_139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g2e853ad85c7_3_139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g2e853ad85c7_3_139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g2e853ad85c7_3_139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6" name="Google Shape;3126;g2e853ad85c7_3_139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g2e853ad85c7_3_139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g2e853ad85c7_3_139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g2e853ad85c7_3_139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0" name="Google Shape;3130;g2e853ad85c7_3_139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g2e853ad85c7_3_139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2" name="Google Shape;3132;g2e853ad85c7_3_139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3133" name="Google Shape;3133;g2e853ad85c7_3_139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g2e853ad85c7_3_139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g2e853ad85c7_3_139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6" name="Google Shape;3136;g2e853ad85c7_3_139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3137" name="Google Shape;3137;g2e853ad85c7_3_139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g2e853ad85c7_3_139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g2e853ad85c7_3_139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0" name="Google Shape;3140;g2e853ad85c7_3_139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3141" name="Google Shape;3141;g2e853ad85c7_3_139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g2e853ad85c7_3_139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g2e853ad85c7_3_139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5" name="Google Shape;3145;g2e853ad85c7_3_1462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3146" name="Google Shape;3146;g2e853ad85c7_3_1462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47" name="Google Shape;3147;g2e853ad85c7_3_1462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148" name="Google Shape;3148;g2e853ad85c7_3_1462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3149" name="Google Shape;3149;g2e853ad85c7_3_14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g2e853ad85c7_3_14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g2e853ad85c7_3_14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g2e853ad85c7_3_14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3" name="Google Shape;3153;g2e853ad85c7_3_1462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3154" name="Google Shape;3154;g2e853ad85c7_3_14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g2e853ad85c7_3_14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6" name="Google Shape;3156;g2e853ad85c7_3_14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g2e853ad85c7_3_14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8" name="Google Shape;3158;g2e853ad85c7_3_1462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3159" name="Google Shape;3159;g2e853ad85c7_3_14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0" name="Google Shape;3160;g2e853ad85c7_3_14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1" name="Google Shape;3161;g2e853ad85c7_3_14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2" name="Google Shape;3162;g2e853ad85c7_3_14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3" name="Google Shape;3163;g2e853ad85c7_3_14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4" name="Google Shape;3164;g2e853ad85c7_3_14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243" name="Google Shape;243;p5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244" name="Google Shape;244;p5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5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8" name="Google Shape;248;p5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9" name="Google Shape;249;p5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50" name="Google Shape;250;p5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51" name="Google Shape;251;p5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5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5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5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5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5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" name="Google Shape;257;p5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8" name="Google Shape;258;p5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5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5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2" name="Google Shape;262;p5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63" name="Google Shape;263;p5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5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5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5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67" name="Google Shape;267;p5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8" name="Google Shape;268;p5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9" name="Google Shape;269;p5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5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5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5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5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5" name="Google Shape;275;p5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6" name="Google Shape;276;p5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5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5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" name="Google Shape;280;p5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1" name="Google Shape;281;p5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5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5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5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5" name="Google Shape;285;p5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5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" name="Google Shape;293;p5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" name="Google Shape;297;p5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8" name="Google Shape;298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01" name="Google Shape;301;p5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2" name="Google Shape;302;p5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3" name="Google Shape;303;p5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6" name="Google Shape;3166;g2e853ad85c7_3_148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167" name="Google Shape;3167;g2e853ad85c7_3_148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168" name="Google Shape;3168;g2e853ad85c7_3_148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169" name="Google Shape;3169;g2e853ad85c7_3_148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0" name="Google Shape;3170;g2e853ad85c7_3_148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1" name="Google Shape;3171;g2e853ad85c7_3_148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2" name="Google Shape;3172;g2e853ad85c7_3_148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3" name="Google Shape;3173;g2e853ad85c7_3_148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4" name="Google Shape;3174;g2e853ad85c7_3_148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5" name="Google Shape;3175;g2e853ad85c7_3_148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176" name="Google Shape;3176;g2e853ad85c7_3_148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7" name="Google Shape;3177;g2e853ad85c7_3_148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8" name="Google Shape;3178;g2e853ad85c7_3_148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9" name="Google Shape;3179;g2e853ad85c7_3_148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0" name="Google Shape;3180;g2e853ad85c7_3_148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181" name="Google Shape;3181;g2e853ad85c7_3_148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2" name="Google Shape;3182;g2e853ad85c7_3_148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3" name="Google Shape;3183;g2e853ad85c7_3_148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4" name="Google Shape;3184;g2e853ad85c7_3_148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185" name="Google Shape;3185;g2e853ad85c7_3_148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186" name="Google Shape;3186;g2e853ad85c7_3_148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187" name="Google Shape;3187;g2e853ad85c7_3_148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8" name="Google Shape;3188;g2e853ad85c7_3_148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9" name="Google Shape;3189;g2e853ad85c7_3_148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0" name="Google Shape;3190;g2e853ad85c7_3_148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1" name="Google Shape;3191;g2e853ad85c7_3_148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g2e853ad85c7_3_148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93" name="Google Shape;3193;g2e853ad85c7_3_148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194" name="Google Shape;3194;g2e853ad85c7_3_148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g2e853ad85c7_3_148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g2e853ad85c7_3_148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7" name="Google Shape;3197;g2e853ad85c7_3_148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98" name="Google Shape;3198;g2e853ad85c7_3_148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199" name="Google Shape;3199;g2e853ad85c7_3_148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0" name="Google Shape;3200;g2e853ad85c7_3_148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1" name="Google Shape;3201;g2e853ad85c7_3_148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2" name="Google Shape;3202;g2e853ad85c7_3_148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3" name="Google Shape;3203;g2e853ad85c7_3_148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204" name="Google Shape;3204;g2e853ad85c7_3_148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5" name="Google Shape;3205;g2e853ad85c7_3_148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6" name="Google Shape;3206;g2e853ad85c7_3_148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7" name="Google Shape;3207;g2e853ad85c7_3_148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208" name="Google Shape;3208;g2e853ad85c7_3_148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9" name="Google Shape;3209;g2e853ad85c7_3_148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0" name="Google Shape;3210;g2e853ad85c7_3_148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1" name="Google Shape;3211;g2e853ad85c7_3_148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212" name="Google Shape;3212;g2e853ad85c7_3_148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3" name="Google Shape;3213;g2e853ad85c7_3_148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4" name="Google Shape;3214;g2e853ad85c7_3_148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5" name="Google Shape;3215;g2e853ad85c7_3_148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216" name="Google Shape;3216;g2e853ad85c7_3_148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g2e853ad85c7_3_148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8" name="Google Shape;3218;g2e853ad85c7_3_148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19" name="Google Shape;3219;g2e853ad85c7_3_148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20" name="Google Shape;3220;g2e853ad85c7_3_148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21" name="Google Shape;3221;g2e853ad85c7_3_148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g2e853ad85c7_3_148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g2e853ad85c7_3_148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g2e853ad85c7_3_148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6" name="Google Shape;3226;g2e853ad85c7_3_1543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227" name="Google Shape;3227;g2e853ad85c7_3_1543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28" name="Google Shape;3228;g2e853ad85c7_3_1543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29" name="Google Shape;3229;g2e853ad85c7_3_1543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30" name="Google Shape;3230;g2e853ad85c7_3_1543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231" name="Google Shape;3231;g2e853ad85c7_3_1543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232" name="Google Shape;3232;g2e853ad85c7_3_154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g2e853ad85c7_3_154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g2e853ad85c7_3_154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g2e853ad85c7_3_154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g2e853ad85c7_3_154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g2e853ad85c7_3_154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8" name="Google Shape;3238;g2e853ad85c7_3_1543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239" name="Google Shape;3239;g2e853ad85c7_3_154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g2e853ad85c7_3_154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g2e853ad85c7_3_154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g2e853ad85c7_3_154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3" name="Google Shape;3243;g2e853ad85c7_3_1543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244" name="Google Shape;3244;g2e853ad85c7_3_154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g2e853ad85c7_3_154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g2e853ad85c7_3_154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g2e853ad85c7_3_154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8" name="Google Shape;3248;g2e853ad85c7_3_1543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249" name="Google Shape;3249;g2e853ad85c7_3_1543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g2e853ad85c7_3_1543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g2e853ad85c7_3_1543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g2e853ad85c7_3_1543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g2e853ad85c7_3_1543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g2e853ad85c7_3_1543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5" name="Google Shape;3255;g2e853ad85c7_3_1543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3256" name="Google Shape;3256;g2e853ad85c7_3_15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g2e853ad85c7_3_15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g2e853ad85c7_3_15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59" name="Google Shape;3259;g2e853ad85c7_3_1543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0" name="Google Shape;3260;g2e853ad85c7_3_1543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1" name="Google Shape;3261;g2e853ad85c7_3_1543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262" name="Google Shape;3262;g2e853ad85c7_3_1543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3263" name="Google Shape;3263;g2e853ad85c7_3_154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g2e853ad85c7_3_154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g2e853ad85c7_3_154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g2e853ad85c7_3_154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g2e853ad85c7_3_154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8" name="Google Shape;3268;g2e853ad85c7_3_154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9" name="Google Shape;3269;g2e853ad85c7_3_1543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3270" name="Google Shape;3270;g2e853ad85c7_3_154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g2e853ad85c7_3_154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g2e853ad85c7_3_154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g2e853ad85c7_3_154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74" name="Google Shape;3274;g2e853ad85c7_3_1543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3275" name="Google Shape;3275;g2e853ad85c7_3_154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g2e853ad85c7_3_154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g2e853ad85c7_3_154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g2e853ad85c7_3_154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79" name="Google Shape;3279;g2e853ad85c7_3_1543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g2e853ad85c7_3_1543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g2e853ad85c7_3_1543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g2e853ad85c7_3_1543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g2e853ad85c7_3_1543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g2e853ad85c7_3_1543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85" name="Google Shape;3285;g2e853ad85c7_3_1543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3286" name="Google Shape;3286;g2e853ad85c7_3_15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7" name="Google Shape;3287;g2e853ad85c7_3_15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8" name="Google Shape;3288;g2e853ad85c7_3_15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9" name="Google Shape;3289;g2e853ad85c7_3_1543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3290" name="Google Shape;3290;g2e853ad85c7_3_154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Google Shape;3291;g2e853ad85c7_3_154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2" name="Google Shape;3292;g2e853ad85c7_3_154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55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10" name="Google Shape;310;p55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11" name="Google Shape;311;p55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12" name="Google Shape;312;p55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13" name="Google Shape;313;p55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14" name="Google Shape;314;p55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315" name="Google Shape;315;p55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316" name="Google Shape;316;p55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7" name="Google Shape;317;p55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18" name="Google Shape;318;p55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319" name="Google Shape;319;p5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5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" name="Google Shape;323;p55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324" name="Google Shape;324;p5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5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5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" name="Google Shape;328;p55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329" name="Google Shape;329;p5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5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5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5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56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38" name="Google Shape;338;p56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39" name="Google Shape;339;p56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40" name="Google Shape;340;p56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42" name="Google Shape;342;p56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3" name="Google Shape;343;p56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344" name="Google Shape;344;p56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345" name="Google Shape;345;p5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5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7" name="Google Shape;347;p5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8" name="Google Shape;348;p5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349" name="Google Shape;349;p5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5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354" name="Google Shape;354;p5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5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361" name="Google Shape;361;p5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4" name="Google Shape;364;p5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5" name="Google Shape;365;p5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366" name="Google Shape;366;p5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5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373" name="Google Shape;373;p5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5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378" name="Google Shape;378;p5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3" name="Google Shape;383;p5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84" name="Google Shape;384;p5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85" name="Google Shape;385;p5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86" name="Google Shape;386;p5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5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5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5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5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2" name="Google Shape;392;p5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93" name="Google Shape;393;p5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5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5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7" name="Google Shape;397;p5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98" name="Google Shape;398;p5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02" name="Google Shape;402;p5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03" name="Google Shape;403;p5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04" name="Google Shape;404;p5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5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5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" name="Google Shape;410;p5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11" name="Google Shape;411;p5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5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5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5" name="Google Shape;415;p5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16" name="Google Shape;416;p5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5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5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0" name="Google Shape;420;p5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21" name="Google Shape;421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4" name="Google Shape;424;p5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25" name="Google Shape;425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8" name="Google Shape;428;p5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29" name="Google Shape;429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5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33" name="Google Shape;433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36" name="Google Shape;436;p5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7" name="Google Shape;437;p5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8" name="Google Shape;438;p5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e853ad85c7_3_0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Relationship Id="rId4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56.png"/><Relationship Id="rId8" Type="http://schemas.openxmlformats.org/officeDocument/2006/relationships/image" Target="../media/image4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Relationship Id="rId4" Type="http://schemas.openxmlformats.org/officeDocument/2006/relationships/image" Target="../media/image68.png"/><Relationship Id="rId5" Type="http://schemas.openxmlformats.org/officeDocument/2006/relationships/image" Target="../media/image60.png"/><Relationship Id="rId6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2e82a5921bb_7_0"/>
          <p:cNvSpPr txBox="1"/>
          <p:nvPr>
            <p:ph type="ctrTitle"/>
          </p:nvPr>
        </p:nvSpPr>
        <p:spPr>
          <a:xfrm>
            <a:off x="2088175" y="1300201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OJT-Project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3298" name="Google Shape;3298;g2e82a5921bb_7_0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  <p:sp>
        <p:nvSpPr>
          <p:cNvPr id="3299" name="Google Shape;3299;g2e82a5921bb_7_0"/>
          <p:cNvSpPr txBox="1"/>
          <p:nvPr/>
        </p:nvSpPr>
        <p:spPr>
          <a:xfrm>
            <a:off x="859325" y="3722325"/>
            <a:ext cx="4286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Supervision of: Eng. Mohamed Abdelhay</a:t>
            </a:r>
            <a:endParaRPr/>
          </a:p>
        </p:txBody>
      </p:sp>
      <p:sp>
        <p:nvSpPr>
          <p:cNvPr id="3300" name="Google Shape;3300;g2e82a5921bb_7_0"/>
          <p:cNvSpPr txBox="1"/>
          <p:nvPr/>
        </p:nvSpPr>
        <p:spPr>
          <a:xfrm>
            <a:off x="2222650" y="2292900"/>
            <a:ext cx="3573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CanIf - CanNm - CanTp - UDS - Gtest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g2e84c7c924b_0_438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Modes of Operation</a:t>
            </a:r>
            <a:endParaRPr/>
          </a:p>
        </p:txBody>
      </p:sp>
      <p:sp>
        <p:nvSpPr>
          <p:cNvPr id="3936" name="Google Shape;3936;g2e84c7c924b_0_438"/>
          <p:cNvSpPr txBox="1"/>
          <p:nvPr/>
        </p:nvSpPr>
        <p:spPr>
          <a:xfrm>
            <a:off x="733300" y="1129900"/>
            <a:ext cx="38856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2000"/>
              <a:t>Network Mode</a:t>
            </a:r>
            <a:endParaRPr sz="2000"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Repeat Message State</a:t>
            </a:r>
            <a:endParaRPr sz="1800"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Normal Operation State</a:t>
            </a:r>
            <a:endParaRPr sz="1800"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Ready Sleep State</a:t>
            </a:r>
            <a:endParaRPr sz="1800"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2000"/>
              <a:t>Prepare Bus-sleep Mode</a:t>
            </a:r>
            <a:endParaRPr sz="2000"/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2000"/>
              <a:t>Bus-sleep Mode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7" name="Google Shape;3937;g2e84c7c924b_0_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525" y="1391124"/>
            <a:ext cx="4501551" cy="2896213"/>
          </a:xfrm>
          <a:prstGeom prst="rect">
            <a:avLst/>
          </a:prstGeom>
          <a:noFill/>
          <a:ln>
            <a:noFill/>
          </a:ln>
        </p:spPr>
      </p:pic>
      <p:sp>
        <p:nvSpPr>
          <p:cNvPr id="3938" name="Google Shape;3938;g2e84c7c924b_0_438"/>
          <p:cNvSpPr/>
          <p:nvPr/>
        </p:nvSpPr>
        <p:spPr>
          <a:xfrm>
            <a:off x="8099475" y="1501725"/>
            <a:ext cx="723000" cy="22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9" name="Google Shape;3939;g2e84c7c924b_0_438"/>
          <p:cNvSpPr/>
          <p:nvPr/>
        </p:nvSpPr>
        <p:spPr>
          <a:xfrm>
            <a:off x="7035650" y="3650025"/>
            <a:ext cx="1311900" cy="33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0" name="Google Shape;3940;g2e84c7c924b_0_438"/>
          <p:cNvSpPr/>
          <p:nvPr/>
        </p:nvSpPr>
        <p:spPr>
          <a:xfrm>
            <a:off x="5050075" y="3650025"/>
            <a:ext cx="1200600" cy="33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1" name="Google Shape;3941;g2e84c7c924b_0_438"/>
          <p:cNvSpPr/>
          <p:nvPr/>
        </p:nvSpPr>
        <p:spPr>
          <a:xfrm>
            <a:off x="5050075" y="2790250"/>
            <a:ext cx="1200600" cy="330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2" name="Google Shape;3942;g2e84c7c924b_0_438"/>
          <p:cNvSpPr/>
          <p:nvPr/>
        </p:nvSpPr>
        <p:spPr>
          <a:xfrm>
            <a:off x="6968600" y="2790250"/>
            <a:ext cx="1200600" cy="330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3" name="Google Shape;3943;g2e84c7c924b_0_438"/>
          <p:cNvSpPr/>
          <p:nvPr/>
        </p:nvSpPr>
        <p:spPr>
          <a:xfrm>
            <a:off x="6898875" y="1728825"/>
            <a:ext cx="1200600" cy="3306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g2e84c7c924b_0_455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Wake Up</a:t>
            </a:r>
            <a:r>
              <a:rPr lang="en"/>
              <a:t> &amp; Shutdown</a:t>
            </a:r>
            <a:endParaRPr/>
          </a:p>
        </p:txBody>
      </p:sp>
      <p:sp>
        <p:nvSpPr>
          <p:cNvPr id="3949" name="Google Shape;3949;g2e84c7c924b_0_455"/>
          <p:cNvSpPr txBox="1"/>
          <p:nvPr/>
        </p:nvSpPr>
        <p:spPr>
          <a:xfrm>
            <a:off x="722950" y="1145400"/>
            <a:ext cx="5001000" cy="3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Wake up: if any node in the NM cluster requires Bus </a:t>
            </a:r>
            <a:r>
              <a:rPr lang="en" sz="1750"/>
              <a:t>communication it will wake up the NM cluster from Bus-sleep mode by transmitting NM-PDU.</a:t>
            </a:r>
            <a:endParaRPr sz="1750"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Shutdown: if a node wants to go to Bus-sleep mode it stop transmitting NM-PDU until there is no NM-PDU sent on the Bus.</a:t>
            </a:r>
            <a:endParaRPr sz="1750"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Types of wakeup:</a:t>
            </a:r>
            <a:endParaRPr sz="1750"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Passive: when another node is the reason for wake up.</a:t>
            </a:r>
            <a:endParaRPr sz="1750"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Active: when the current node is the source of the wakeup.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</p:txBody>
      </p:sp>
      <p:pic>
        <p:nvPicPr>
          <p:cNvPr id="3950" name="Google Shape;3950;g2e84c7c924b_0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725" y="2775525"/>
            <a:ext cx="3552925" cy="2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2e84c7c924b_0_469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PDU</a:t>
            </a:r>
            <a:endParaRPr/>
          </a:p>
        </p:txBody>
      </p:sp>
      <p:sp>
        <p:nvSpPr>
          <p:cNvPr id="3956" name="Google Shape;3956;g2e84c7c924b_0_469"/>
          <p:cNvSpPr txBox="1"/>
          <p:nvPr/>
        </p:nvSpPr>
        <p:spPr>
          <a:xfrm>
            <a:off x="1146450" y="1187750"/>
            <a:ext cx="64677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50"/>
              <a:t>The NM-PDU is 8 Bytes same as CAN frame.</a:t>
            </a:r>
            <a:endParaRPr sz="155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50"/>
              <a:t>The location of both Source_NID &amp; CBV is configurable and by default they on byte 0 &amp; 1 or they can be both shut off and the user data will have extra bytes.</a:t>
            </a:r>
            <a:endParaRPr sz="155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</p:txBody>
      </p:sp>
      <p:pic>
        <p:nvPicPr>
          <p:cNvPr id="3957" name="Google Shape;3957;g2e84c7c924b_0_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975" y="2524625"/>
            <a:ext cx="7726407" cy="21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2e84c7c924b_0_489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State Machine</a:t>
            </a:r>
            <a:endParaRPr/>
          </a:p>
        </p:txBody>
      </p:sp>
      <p:pic>
        <p:nvPicPr>
          <p:cNvPr id="3963" name="Google Shape;3963;g2e84c7c924b_0_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50" y="914328"/>
            <a:ext cx="8090530" cy="3924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7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g2e84c7c924b_0_495"/>
          <p:cNvSpPr txBox="1"/>
          <p:nvPr>
            <p:ph type="title"/>
          </p:nvPr>
        </p:nvSpPr>
        <p:spPr>
          <a:xfrm>
            <a:off x="95422" y="2104475"/>
            <a:ext cx="3087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Flowchart</a:t>
            </a:r>
            <a:endParaRPr/>
          </a:p>
        </p:txBody>
      </p:sp>
      <p:pic>
        <p:nvPicPr>
          <p:cNvPr id="3969" name="Google Shape;3969;g2e84c7c924b_0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325" y="66100"/>
            <a:ext cx="4426150" cy="499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Google Shape;3974;g2e84c7c924b_0_506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Tx Sequence Diagram</a:t>
            </a:r>
            <a:endParaRPr/>
          </a:p>
        </p:txBody>
      </p:sp>
      <p:pic>
        <p:nvPicPr>
          <p:cNvPr id="3975" name="Google Shape;3975;g2e84c7c924b_0_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150" y="963450"/>
            <a:ext cx="6728323" cy="39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g2e84c7c924b_0_51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</a:t>
            </a:r>
            <a:r>
              <a:rPr lang="en"/>
              <a:t>x Sequence Diagram</a:t>
            </a:r>
            <a:endParaRPr/>
          </a:p>
        </p:txBody>
      </p:sp>
      <p:pic>
        <p:nvPicPr>
          <p:cNvPr id="3981" name="Google Shape;3981;g2e84c7c924b_0_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375" y="914328"/>
            <a:ext cx="7036804" cy="3924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5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6" name="Google Shape;3986;g21527475734_5_0"/>
          <p:cNvSpPr txBox="1"/>
          <p:nvPr>
            <p:ph type="title"/>
          </p:nvPr>
        </p:nvSpPr>
        <p:spPr>
          <a:xfrm>
            <a:off x="2033876" y="338325"/>
            <a:ext cx="4586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CANoe Network Management</a:t>
            </a:r>
            <a:endParaRPr/>
          </a:p>
        </p:txBody>
      </p:sp>
      <p:pic>
        <p:nvPicPr>
          <p:cNvPr id="3987" name="Google Shape;3987;g21527475734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25" y="1066725"/>
            <a:ext cx="7336709" cy="39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2" name="Google Shape;3992;g2e84c7c924b_0_199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3993" name="Google Shape;3993;g2e84c7c924b_0_199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g2e84c7c924b_0_199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g2e84c7c924b_0_199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g2e84c7c924b_0_199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g2e84c7c924b_0_199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g2e84c7c924b_0_199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g2e84c7c924b_0_199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g2e84c7c924b_0_199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g2e84c7c924b_0_199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g2e84c7c924b_0_199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g2e84c7c924b_0_199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g2e84c7c924b_0_199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g2e84c7c924b_0_199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g2e84c7c924b_0_199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g2e84c7c924b_0_199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g2e84c7c924b_0_199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g2e84c7c924b_0_199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g2e84c7c924b_0_199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g2e84c7c924b_0_199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g2e84c7c924b_0_199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g2e84c7c924b_0_199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g2e84c7c924b_0_199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g2e84c7c924b_0_199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g2e84c7c924b_0_199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g2e84c7c924b_0_199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g2e84c7c924b_0_199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g2e84c7c924b_0_199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g2e84c7c924b_0_199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g2e84c7c924b_0_199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g2e84c7c924b_0_199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g2e84c7c924b_0_199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g2e84c7c924b_0_199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g2e84c7c924b_0_199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g2e84c7c924b_0_199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g2e84c7c924b_0_199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g2e84c7c924b_0_199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g2e84c7c924b_0_199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g2e84c7c924b_0_199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g2e84c7c924b_0_199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g2e84c7c924b_0_199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g2e84c7c924b_0_199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g2e84c7c924b_0_199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g2e84c7c924b_0_199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g2e84c7c924b_0_199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g2e84c7c924b_0_199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g2e84c7c924b_0_199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g2e84c7c924b_0_199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g2e84c7c924b_0_199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g2e84c7c924b_0_199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g2e84c7c924b_0_199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g2e84c7c924b_0_199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g2e84c7c924b_0_199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g2e84c7c924b_0_199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g2e84c7c924b_0_199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g2e84c7c924b_0_199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g2e84c7c924b_0_199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g2e84c7c924b_0_199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g2e84c7c924b_0_199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g2e84c7c924b_0_199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g2e84c7c924b_0_199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g2e84c7c924b_0_199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g2e84c7c924b_0_199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g2e84c7c924b_0_199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g2e84c7c924b_0_199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g2e84c7c924b_0_199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g2e84c7c924b_0_199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g2e84c7c924b_0_199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g2e84c7c924b_0_199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g2e84c7c924b_0_199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g2e84c7c924b_0_199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g2e84c7c924b_0_199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g2e84c7c924b_0_199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g2e84c7c924b_0_199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g2e84c7c924b_0_199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g2e84c7c924b_0_199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g2e84c7c924b_0_199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g2e84c7c924b_0_199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g2e84c7c924b_0_199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g2e84c7c924b_0_199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g2e84c7c924b_0_199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g2e84c7c924b_0_199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g2e84c7c924b_0_199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g2e84c7c924b_0_199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g2e84c7c924b_0_199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g2e84c7c924b_0_199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g2e84c7c924b_0_199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g2e84c7c924b_0_199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g2e84c7c924b_0_199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g2e84c7c924b_0_199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g2e84c7c924b_0_199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g2e84c7c924b_0_199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g2e84c7c924b_0_199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g2e84c7c924b_0_199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g2e84c7c924b_0_199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g2e84c7c924b_0_199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g2e84c7c924b_0_199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g2e84c7c924b_0_199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g2e84c7c924b_0_199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g2e84c7c924b_0_199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g2e84c7c924b_0_199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g2e84c7c924b_0_199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g2e84c7c924b_0_199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g2e84c7c924b_0_199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g2e84c7c924b_0_199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g2e84c7c924b_0_199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g2e84c7c924b_0_199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g2e84c7c924b_0_199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g2e84c7c924b_0_199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g2e84c7c924b_0_199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g2e84c7c924b_0_199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g2e84c7c924b_0_199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g2e84c7c924b_0_199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g2e84c7c924b_0_199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g2e84c7c924b_0_199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g2e84c7c924b_0_199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g2e84c7c924b_0_199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g2e84c7c924b_0_199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g2e84c7c924b_0_199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g2e84c7c924b_0_199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g2e84c7c924b_0_199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g2e84c7c924b_0_199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g2e84c7c924b_0_199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g2e84c7c924b_0_199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g2e84c7c924b_0_199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g2e84c7c924b_0_199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g2e84c7c924b_0_199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g2e84c7c924b_0_199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g2e84c7c924b_0_199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g2e84c7c924b_0_199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g2e84c7c924b_0_199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g2e84c7c924b_0_199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g2e84c7c924b_0_199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g2e84c7c924b_0_199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g2e84c7c924b_0_199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g2e84c7c924b_0_199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g2e84c7c924b_0_199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g2e84c7c924b_0_199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g2e84c7c924b_0_199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g2e84c7c924b_0_199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g2e84c7c924b_0_199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g2e84c7c924b_0_199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g2e84c7c924b_0_199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g2e84c7c924b_0_199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g2e84c7c924b_0_199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g2e84c7c924b_0_199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g2e84c7c924b_0_199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g2e84c7c924b_0_199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g2e84c7c924b_0_199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g2e84c7c924b_0_199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g2e84c7c924b_0_199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g2e84c7c924b_0_199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g2e84c7c924b_0_199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g2e84c7c924b_0_199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g2e84c7c924b_0_199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g2e84c7c924b_0_199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g2e84c7c924b_0_199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g2e84c7c924b_0_199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g2e84c7c924b_0_199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g2e84c7c924b_0_199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g2e84c7c924b_0_199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g2e84c7c924b_0_199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g2e84c7c924b_0_199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g2e84c7c924b_0_199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g2e84c7c924b_0_199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g2e84c7c924b_0_199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g2e84c7c924b_0_199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g2e84c7c924b_0_199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g2e84c7c924b_0_199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g2e84c7c924b_0_199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g2e84c7c924b_0_199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g2e84c7c924b_0_199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g2e84c7c924b_0_199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g2e84c7c924b_0_199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g2e84c7c924b_0_199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g2e84c7c924b_0_199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g2e84c7c924b_0_199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g2e84c7c924b_0_199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g2e84c7c924b_0_199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g2e84c7c924b_0_199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g2e84c7c924b_0_199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g2e84c7c924b_0_199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g2e84c7c924b_0_199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g2e84c7c924b_0_199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g2e84c7c924b_0_199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g2e84c7c924b_0_199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g2e84c7c924b_0_199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g2e84c7c924b_0_199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g2e84c7c924b_0_199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g2e84c7c924b_0_199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g2e84c7c924b_0_199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g2e84c7c924b_0_199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g2e84c7c924b_0_199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g2e84c7c924b_0_199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6" name="Google Shape;4186;g2e84c7c924b_0_199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CanTp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4187" name="Google Shape;4187;g2e84c7c924b_0_199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g2e84c7c924b_0_40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CanTp Frame Types</a:t>
            </a:r>
            <a:endParaRPr/>
          </a:p>
        </p:txBody>
      </p:sp>
      <p:pic>
        <p:nvPicPr>
          <p:cNvPr id="4193" name="Google Shape;4193;g2e84c7c924b_0_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984103"/>
            <a:ext cx="6927676" cy="3924373"/>
          </a:xfrm>
          <a:prstGeom prst="rect">
            <a:avLst/>
          </a:prstGeom>
          <a:noFill/>
          <a:ln>
            <a:noFill/>
          </a:ln>
        </p:spPr>
      </p:pic>
      <p:sp>
        <p:nvSpPr>
          <p:cNvPr id="4194" name="Google Shape;4194;g2e84c7c924b_0_403"/>
          <p:cNvSpPr/>
          <p:nvPr/>
        </p:nvSpPr>
        <p:spPr>
          <a:xfrm>
            <a:off x="1076200" y="1708300"/>
            <a:ext cx="7044000" cy="48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5" name="Google Shape;4195;g2e84c7c924b_0_403"/>
          <p:cNvSpPr/>
          <p:nvPr/>
        </p:nvSpPr>
        <p:spPr>
          <a:xfrm>
            <a:off x="1054650" y="2511400"/>
            <a:ext cx="7044000" cy="48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6" name="Google Shape;4196;g2e84c7c924b_0_403"/>
          <p:cNvSpPr/>
          <p:nvPr/>
        </p:nvSpPr>
        <p:spPr>
          <a:xfrm>
            <a:off x="951500" y="3314500"/>
            <a:ext cx="7168800" cy="63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5" name="Google Shape;3305;g2e84c7c924b_0_518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3306" name="Google Shape;3306;g2e84c7c924b_0_518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g2e84c7c924b_0_518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g2e84c7c924b_0_518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g2e84c7c924b_0_518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g2e84c7c924b_0_518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g2e84c7c924b_0_518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g2e84c7c924b_0_518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g2e84c7c924b_0_518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g2e84c7c924b_0_518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g2e84c7c924b_0_518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g2e84c7c924b_0_518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g2e84c7c924b_0_518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g2e84c7c924b_0_518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g2e84c7c924b_0_518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g2e84c7c924b_0_518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g2e84c7c924b_0_518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g2e84c7c924b_0_518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g2e84c7c924b_0_518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g2e84c7c924b_0_518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g2e84c7c924b_0_518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g2e84c7c924b_0_518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g2e84c7c924b_0_518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g2e84c7c924b_0_518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g2e84c7c924b_0_518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g2e84c7c924b_0_518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g2e84c7c924b_0_518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g2e84c7c924b_0_518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g2e84c7c924b_0_518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g2e84c7c924b_0_518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g2e84c7c924b_0_518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g2e84c7c924b_0_518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g2e84c7c924b_0_518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g2e84c7c924b_0_518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g2e84c7c924b_0_518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g2e84c7c924b_0_518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g2e84c7c924b_0_518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g2e84c7c924b_0_518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g2e84c7c924b_0_518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g2e84c7c924b_0_518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g2e84c7c924b_0_518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g2e84c7c924b_0_518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g2e84c7c924b_0_518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g2e84c7c924b_0_518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g2e84c7c924b_0_518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g2e84c7c924b_0_518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g2e84c7c924b_0_518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g2e84c7c924b_0_518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g2e84c7c924b_0_518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g2e84c7c924b_0_518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g2e84c7c924b_0_518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g2e84c7c924b_0_518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g2e84c7c924b_0_518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g2e84c7c924b_0_518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g2e84c7c924b_0_518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g2e84c7c924b_0_518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g2e84c7c924b_0_518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g2e84c7c924b_0_518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g2e84c7c924b_0_518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g2e84c7c924b_0_518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g2e84c7c924b_0_518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g2e84c7c924b_0_518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g2e84c7c924b_0_518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g2e84c7c924b_0_518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g2e84c7c924b_0_518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g2e84c7c924b_0_518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g2e84c7c924b_0_518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g2e84c7c924b_0_518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g2e84c7c924b_0_518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g2e84c7c924b_0_518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g2e84c7c924b_0_518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g2e84c7c924b_0_518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g2e84c7c924b_0_518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g2e84c7c924b_0_518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g2e84c7c924b_0_518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g2e84c7c924b_0_518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g2e84c7c924b_0_518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g2e84c7c924b_0_518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g2e84c7c924b_0_518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g2e84c7c924b_0_518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g2e84c7c924b_0_518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g2e84c7c924b_0_518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g2e84c7c924b_0_518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g2e84c7c924b_0_518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g2e84c7c924b_0_518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g2e84c7c924b_0_518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g2e84c7c924b_0_518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g2e84c7c924b_0_518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g2e84c7c924b_0_518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g2e84c7c924b_0_518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g2e84c7c924b_0_518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g2e84c7c924b_0_518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g2e84c7c924b_0_518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g2e84c7c924b_0_518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g2e84c7c924b_0_518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g2e84c7c924b_0_518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g2e84c7c924b_0_518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g2e84c7c924b_0_518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g2e84c7c924b_0_518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g2e84c7c924b_0_518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g2e84c7c924b_0_518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g2e84c7c924b_0_518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g2e84c7c924b_0_518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g2e84c7c924b_0_518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g2e84c7c924b_0_518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g2e84c7c924b_0_518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g2e84c7c924b_0_518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g2e84c7c924b_0_518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g2e84c7c924b_0_518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g2e84c7c924b_0_518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g2e84c7c924b_0_518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g2e84c7c924b_0_518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g2e84c7c924b_0_518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g2e84c7c924b_0_518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g2e84c7c924b_0_518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g2e84c7c924b_0_518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g2e84c7c924b_0_518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g2e84c7c924b_0_518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g2e84c7c924b_0_518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g2e84c7c924b_0_518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g2e84c7c924b_0_518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g2e84c7c924b_0_518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g2e84c7c924b_0_518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g2e84c7c924b_0_518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g2e84c7c924b_0_518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g2e84c7c924b_0_518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g2e84c7c924b_0_518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g2e84c7c924b_0_518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g2e84c7c924b_0_518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g2e84c7c924b_0_518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g2e84c7c924b_0_518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g2e84c7c924b_0_518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g2e84c7c924b_0_518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g2e84c7c924b_0_518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g2e84c7c924b_0_518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g2e84c7c924b_0_518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g2e84c7c924b_0_518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g2e84c7c924b_0_518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g2e84c7c924b_0_518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g2e84c7c924b_0_518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g2e84c7c924b_0_518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g2e84c7c924b_0_518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g2e84c7c924b_0_518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g2e84c7c924b_0_518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g2e84c7c924b_0_518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g2e84c7c924b_0_518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g2e84c7c924b_0_518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g2e84c7c924b_0_518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g2e84c7c924b_0_518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g2e84c7c924b_0_518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g2e84c7c924b_0_518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g2e84c7c924b_0_518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g2e84c7c924b_0_518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g2e84c7c924b_0_518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g2e84c7c924b_0_518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g2e84c7c924b_0_518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g2e84c7c924b_0_518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g2e84c7c924b_0_518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g2e84c7c924b_0_518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g2e84c7c924b_0_518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g2e84c7c924b_0_518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g2e84c7c924b_0_518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g2e84c7c924b_0_518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g2e84c7c924b_0_518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g2e84c7c924b_0_518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g2e84c7c924b_0_518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g2e84c7c924b_0_518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g2e84c7c924b_0_518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g2e84c7c924b_0_518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g2e84c7c924b_0_518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g2e84c7c924b_0_518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g2e84c7c924b_0_518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g2e84c7c924b_0_518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g2e84c7c924b_0_518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g2e84c7c924b_0_518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g2e84c7c924b_0_518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g2e84c7c924b_0_518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g2e84c7c924b_0_518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g2e84c7c924b_0_518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g2e84c7c924b_0_518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g2e84c7c924b_0_518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g2e84c7c924b_0_518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g2e84c7c924b_0_518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g2e84c7c924b_0_518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g2e84c7c924b_0_518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g2e84c7c924b_0_518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g2e84c7c924b_0_518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g2e84c7c924b_0_518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g2e84c7c924b_0_518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g2e84c7c924b_0_518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g2e84c7c924b_0_518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g2e84c7c924b_0_518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g2e84c7c924b_0_518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g2e84c7c924b_0_518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9" name="Google Shape;3499;g2e84c7c924b_0_518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BASIC CAN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3500" name="Google Shape;3500;g2e84c7c924b_0_518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Unsegmented Message Tx</a:t>
            </a:r>
            <a:endParaRPr/>
          </a:p>
        </p:txBody>
      </p:sp>
      <p:pic>
        <p:nvPicPr>
          <p:cNvPr id="4202" name="Google Shape;420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413" y="1056403"/>
            <a:ext cx="6872468" cy="3924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g2e84c7c924b_0_420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</a:t>
            </a:r>
            <a:r>
              <a:rPr lang="en"/>
              <a:t>egmented Message Tx</a:t>
            </a:r>
            <a:endParaRPr/>
          </a:p>
        </p:txBody>
      </p:sp>
      <p:pic>
        <p:nvPicPr>
          <p:cNvPr id="4208" name="Google Shape;4208;g2e84c7c924b_0_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025" y="1025403"/>
            <a:ext cx="4237917" cy="3924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2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g2e84c7c924b_0_426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4214" name="Google Shape;4214;g2e84c7c924b_0_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50" y="1304278"/>
            <a:ext cx="8839200" cy="322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g2e84c7c924b_0_432"/>
          <p:cNvSpPr txBox="1"/>
          <p:nvPr>
            <p:ph type="title"/>
          </p:nvPr>
        </p:nvSpPr>
        <p:spPr>
          <a:xfrm>
            <a:off x="291249" y="2094150"/>
            <a:ext cx="2106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Flowchart</a:t>
            </a:r>
            <a:endParaRPr/>
          </a:p>
        </p:txBody>
      </p:sp>
      <p:pic>
        <p:nvPicPr>
          <p:cNvPr id="4220" name="Google Shape;4220;g2e84c7c924b_0_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900" y="66100"/>
            <a:ext cx="5283974" cy="487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5" name="Google Shape;4225;g2e84c7c924b_0_0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4226" name="Google Shape;4226;g2e84c7c924b_0_0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g2e84c7c924b_0_0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g2e84c7c924b_0_0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g2e84c7c924b_0_0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g2e84c7c924b_0_0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g2e84c7c924b_0_0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g2e84c7c924b_0_0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g2e84c7c924b_0_0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g2e84c7c924b_0_0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g2e84c7c924b_0_0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g2e84c7c924b_0_0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g2e84c7c924b_0_0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g2e84c7c924b_0_0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g2e84c7c924b_0_0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g2e84c7c924b_0_0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g2e84c7c924b_0_0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g2e84c7c924b_0_0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g2e84c7c924b_0_0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g2e84c7c924b_0_0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g2e84c7c924b_0_0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g2e84c7c924b_0_0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g2e84c7c924b_0_0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g2e84c7c924b_0_0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g2e84c7c924b_0_0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g2e84c7c924b_0_0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g2e84c7c924b_0_0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g2e84c7c924b_0_0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g2e84c7c924b_0_0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g2e84c7c924b_0_0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g2e84c7c924b_0_0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g2e84c7c924b_0_0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g2e84c7c924b_0_0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g2e84c7c924b_0_0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g2e84c7c924b_0_0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g2e84c7c924b_0_0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g2e84c7c924b_0_0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g2e84c7c924b_0_0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g2e84c7c924b_0_0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g2e84c7c924b_0_0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g2e84c7c924b_0_0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g2e84c7c924b_0_0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g2e84c7c924b_0_0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g2e84c7c924b_0_0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g2e84c7c924b_0_0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g2e84c7c924b_0_0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g2e84c7c924b_0_0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g2e84c7c924b_0_0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g2e84c7c924b_0_0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g2e84c7c924b_0_0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g2e84c7c924b_0_0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g2e84c7c924b_0_0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g2e84c7c924b_0_0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g2e84c7c924b_0_0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g2e84c7c924b_0_0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g2e84c7c924b_0_0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g2e84c7c924b_0_0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g2e84c7c924b_0_0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g2e84c7c924b_0_0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g2e84c7c924b_0_0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g2e84c7c924b_0_0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g2e84c7c924b_0_0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g2e84c7c924b_0_0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g2e84c7c924b_0_0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g2e84c7c924b_0_0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g2e84c7c924b_0_0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g2e84c7c924b_0_0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g2e84c7c924b_0_0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g2e84c7c924b_0_0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g2e84c7c924b_0_0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g2e84c7c924b_0_0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g2e84c7c924b_0_0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g2e84c7c924b_0_0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g2e84c7c924b_0_0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g2e84c7c924b_0_0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g2e84c7c924b_0_0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g2e84c7c924b_0_0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g2e84c7c924b_0_0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g2e84c7c924b_0_0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g2e84c7c924b_0_0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g2e84c7c924b_0_0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g2e84c7c924b_0_0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g2e84c7c924b_0_0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g2e84c7c924b_0_0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g2e84c7c924b_0_0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g2e84c7c924b_0_0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g2e84c7c924b_0_0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g2e84c7c924b_0_0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g2e84c7c924b_0_0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g2e84c7c924b_0_0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g2e84c7c924b_0_0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g2e84c7c924b_0_0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g2e84c7c924b_0_0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g2e84c7c924b_0_0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g2e84c7c924b_0_0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g2e84c7c924b_0_0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g2e84c7c924b_0_0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g2e84c7c924b_0_0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g2e84c7c924b_0_0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g2e84c7c924b_0_0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g2e84c7c924b_0_0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g2e84c7c924b_0_0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g2e84c7c924b_0_0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g2e84c7c924b_0_0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g2e84c7c924b_0_0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g2e84c7c924b_0_0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g2e84c7c924b_0_0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g2e84c7c924b_0_0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g2e84c7c924b_0_0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g2e84c7c924b_0_0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g2e84c7c924b_0_0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g2e84c7c924b_0_0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g2e84c7c924b_0_0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g2e84c7c924b_0_0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g2e84c7c924b_0_0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g2e84c7c924b_0_0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g2e84c7c924b_0_0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g2e84c7c924b_0_0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g2e84c7c924b_0_0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g2e84c7c924b_0_0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g2e84c7c924b_0_0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g2e84c7c924b_0_0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g2e84c7c924b_0_0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g2e84c7c924b_0_0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g2e84c7c924b_0_0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g2e84c7c924b_0_0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g2e84c7c924b_0_0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g2e84c7c924b_0_0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g2e84c7c924b_0_0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g2e84c7c924b_0_0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g2e84c7c924b_0_0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g2e84c7c924b_0_0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g2e84c7c924b_0_0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g2e84c7c924b_0_0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g2e84c7c924b_0_0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g2e84c7c924b_0_0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g2e84c7c924b_0_0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g2e84c7c924b_0_0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g2e84c7c924b_0_0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g2e84c7c924b_0_0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g2e84c7c924b_0_0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g2e84c7c924b_0_0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g2e84c7c924b_0_0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g2e84c7c924b_0_0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g2e84c7c924b_0_0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g2e84c7c924b_0_0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g2e84c7c924b_0_0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g2e84c7c924b_0_0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g2e84c7c924b_0_0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g2e84c7c924b_0_0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g2e84c7c924b_0_0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g2e84c7c924b_0_0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g2e84c7c924b_0_0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g2e84c7c924b_0_0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g2e84c7c924b_0_0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g2e84c7c924b_0_0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g2e84c7c924b_0_0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g2e84c7c924b_0_0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g2e84c7c924b_0_0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g2e84c7c924b_0_0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g2e84c7c924b_0_0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g2e84c7c924b_0_0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g2e84c7c924b_0_0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g2e84c7c924b_0_0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g2e84c7c924b_0_0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g2e84c7c924b_0_0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g2e84c7c924b_0_0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g2e84c7c924b_0_0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g2e84c7c924b_0_0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g2e84c7c924b_0_0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g2e84c7c924b_0_0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g2e84c7c924b_0_0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g2e84c7c924b_0_0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g2e84c7c924b_0_0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g2e84c7c924b_0_0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g2e84c7c924b_0_0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g2e84c7c924b_0_0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g2e84c7c924b_0_0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g2e84c7c924b_0_0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g2e84c7c924b_0_0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g2e84c7c924b_0_0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g2e84c7c924b_0_0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g2e84c7c924b_0_0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g2e84c7c924b_0_0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g2e84c7c924b_0_0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g2e84c7c924b_0_0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g2e84c7c924b_0_0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g2e84c7c924b_0_0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g2e84c7c924b_0_0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g2e84c7c924b_0_0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g2e84c7c924b_0_0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g2e84c7c924b_0_0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g2e84c7c924b_0_0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g2e84c7c924b_0_0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9" name="Google Shape;4419;g2e84c7c924b_0_0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UDS Stack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4420" name="Google Shape;4420;g2e84c7c924b_0_0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g2e84c7c924b_0_41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 Layer Services</a:t>
            </a:r>
            <a:endParaRPr/>
          </a:p>
        </p:txBody>
      </p:sp>
      <p:sp>
        <p:nvSpPr>
          <p:cNvPr id="4426" name="Google Shape;4426;g2e84c7c924b_0_412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Control Session.0x10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Read Data By Identifier (RDBI).0x22</a:t>
            </a:r>
            <a:endParaRPr sz="200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Write Data By Identifier (WDBI).0x2e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Security Access/ Authentication.0x27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Tester Representer.0x3E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0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g21527475734_7_0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 Layer Frame</a:t>
            </a:r>
            <a:endParaRPr/>
          </a:p>
        </p:txBody>
      </p:sp>
      <p:sp>
        <p:nvSpPr>
          <p:cNvPr id="4432" name="Google Shape;4432;g21527475734_7_0"/>
          <p:cNvSpPr txBox="1"/>
          <p:nvPr>
            <p:ph idx="1" type="body"/>
          </p:nvPr>
        </p:nvSpPr>
        <p:spPr>
          <a:xfrm>
            <a:off x="698575" y="3072925"/>
            <a:ext cx="48468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PCI: Protocol Control Information.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Source Address: 0xF1</a:t>
            </a:r>
            <a:endParaRPr sz="200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Target Address: Temp-&gt;0x3D,  Press-&gt;0x4D, Functional-&gt;0xFF.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SID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Sub Func/DID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Data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433" name="Google Shape;4433;g21527475734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25" y="1058703"/>
            <a:ext cx="68675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4" name="Google Shape;4434;g21527475734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400" y="1944828"/>
            <a:ext cx="21526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8" name="Shape 4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9" name="Google Shape;4439;g2e8132fa459_1_14"/>
          <p:cNvSpPr txBox="1"/>
          <p:nvPr>
            <p:ph type="title"/>
          </p:nvPr>
        </p:nvSpPr>
        <p:spPr>
          <a:xfrm>
            <a:off x="2528238" y="128403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UDS Client APIs</a:t>
            </a:r>
            <a:endParaRPr/>
          </a:p>
        </p:txBody>
      </p:sp>
      <p:pic>
        <p:nvPicPr>
          <p:cNvPr id="4440" name="Google Shape;4440;g2e8132fa459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125" y="592550"/>
            <a:ext cx="3901025" cy="44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g2e8132fa459_1_24"/>
          <p:cNvSpPr txBox="1"/>
          <p:nvPr>
            <p:ph type="title"/>
          </p:nvPr>
        </p:nvSpPr>
        <p:spPr>
          <a:xfrm>
            <a:off x="2528238" y="128403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UDS Server APIs</a:t>
            </a:r>
            <a:endParaRPr/>
          </a:p>
        </p:txBody>
      </p:sp>
      <p:pic>
        <p:nvPicPr>
          <p:cNvPr id="4446" name="Google Shape;4446;g2e8132fa459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725" y="644150"/>
            <a:ext cx="5249475" cy="43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0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1" name="Google Shape;4451;g21527475734_2_204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4452" name="Google Shape;4452;g21527475734_2_204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g21527475734_2_204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g21527475734_2_204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g21527475734_2_204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g21527475734_2_204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g21527475734_2_204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g21527475734_2_204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g21527475734_2_204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g21527475734_2_204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g21527475734_2_204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g21527475734_2_204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g21527475734_2_204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g21527475734_2_204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g21527475734_2_204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g21527475734_2_204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g21527475734_2_204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g21527475734_2_204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g21527475734_2_204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g21527475734_2_204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g21527475734_2_204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g21527475734_2_204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g21527475734_2_204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g21527475734_2_204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g21527475734_2_204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g21527475734_2_204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g21527475734_2_204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g21527475734_2_204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g21527475734_2_204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g21527475734_2_204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g21527475734_2_204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g21527475734_2_204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g21527475734_2_204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g21527475734_2_204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g21527475734_2_204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g21527475734_2_204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g21527475734_2_204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g21527475734_2_204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g21527475734_2_204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g21527475734_2_204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g21527475734_2_204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g21527475734_2_204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g21527475734_2_204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g21527475734_2_204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g21527475734_2_204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g21527475734_2_204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g21527475734_2_204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g21527475734_2_204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g21527475734_2_204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g21527475734_2_204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g21527475734_2_204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g21527475734_2_204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g21527475734_2_204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g21527475734_2_204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g21527475734_2_204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g21527475734_2_204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g21527475734_2_204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g21527475734_2_204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g21527475734_2_204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g21527475734_2_204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g21527475734_2_204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g21527475734_2_204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g21527475734_2_204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g21527475734_2_204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g21527475734_2_204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g21527475734_2_204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g21527475734_2_204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g21527475734_2_204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g21527475734_2_204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g21527475734_2_204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g21527475734_2_204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g21527475734_2_204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g21527475734_2_204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g21527475734_2_204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g21527475734_2_204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g21527475734_2_204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g21527475734_2_204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g21527475734_2_204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g21527475734_2_204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g21527475734_2_204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g21527475734_2_204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g21527475734_2_204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g21527475734_2_204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g21527475734_2_204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g21527475734_2_204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g21527475734_2_204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g21527475734_2_204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g21527475734_2_204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g21527475734_2_204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g21527475734_2_204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g21527475734_2_204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g21527475734_2_204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g21527475734_2_204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g21527475734_2_204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g21527475734_2_204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g21527475734_2_204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g21527475734_2_204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g21527475734_2_204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g21527475734_2_204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g21527475734_2_204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g21527475734_2_204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g21527475734_2_204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g21527475734_2_204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g21527475734_2_204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g21527475734_2_204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g21527475734_2_204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g21527475734_2_204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g21527475734_2_204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g21527475734_2_204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g21527475734_2_204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g21527475734_2_204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g21527475734_2_204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g21527475734_2_204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g21527475734_2_204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g21527475734_2_204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g21527475734_2_204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g21527475734_2_204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g21527475734_2_204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g21527475734_2_204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g21527475734_2_204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g21527475734_2_204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g21527475734_2_204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g21527475734_2_204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g21527475734_2_204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g21527475734_2_204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g21527475734_2_204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g21527475734_2_204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g21527475734_2_204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g21527475734_2_204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g21527475734_2_204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g21527475734_2_204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g21527475734_2_204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g21527475734_2_204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g21527475734_2_204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g21527475734_2_204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g21527475734_2_204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g21527475734_2_204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g21527475734_2_204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g21527475734_2_204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g21527475734_2_204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g21527475734_2_204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g21527475734_2_204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g21527475734_2_204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g21527475734_2_204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g21527475734_2_204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g21527475734_2_204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g21527475734_2_204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g21527475734_2_204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g21527475734_2_204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g21527475734_2_204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g21527475734_2_204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g21527475734_2_204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g21527475734_2_204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g21527475734_2_204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g21527475734_2_204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g21527475734_2_204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g21527475734_2_204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g21527475734_2_204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g21527475734_2_204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g21527475734_2_204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g21527475734_2_204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g21527475734_2_204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g21527475734_2_204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g21527475734_2_204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g21527475734_2_204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g21527475734_2_204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g21527475734_2_204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g21527475734_2_204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g21527475734_2_204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g21527475734_2_204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g21527475734_2_204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g21527475734_2_204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g21527475734_2_204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g21527475734_2_204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g21527475734_2_204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g21527475734_2_204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g21527475734_2_204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g21527475734_2_204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g21527475734_2_204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g21527475734_2_204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g21527475734_2_204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g21527475734_2_204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g21527475734_2_204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g21527475734_2_204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g21527475734_2_204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g21527475734_2_204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g21527475734_2_204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g21527475734_2_204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g21527475734_2_204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g21527475734_2_204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g21527475734_2_204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g21527475734_2_204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g21527475734_2_204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g21527475734_2_204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5" name="Google Shape;4645;g21527475734_2_204"/>
          <p:cNvSpPr txBox="1"/>
          <p:nvPr>
            <p:ph type="ctrTitle"/>
          </p:nvPr>
        </p:nvSpPr>
        <p:spPr>
          <a:xfrm>
            <a:off x="5315775" y="1593250"/>
            <a:ext cx="3767100" cy="3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5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Diagnostic</a:t>
            </a:r>
            <a:endParaRPr sz="5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Session</a:t>
            </a:r>
            <a:endParaRPr sz="5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Control</a:t>
            </a:r>
            <a:r>
              <a:rPr lang="en" sz="5000"/>
              <a:t> service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4646" name="Google Shape;4646;g21527475734_2_204"/>
          <p:cNvSpPr txBox="1"/>
          <p:nvPr>
            <p:ph idx="1" type="subTitle"/>
          </p:nvPr>
        </p:nvSpPr>
        <p:spPr>
          <a:xfrm>
            <a:off x="5476031" y="458285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4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g2e82a5921bb_7_199"/>
          <p:cNvSpPr txBox="1"/>
          <p:nvPr>
            <p:ph idx="1" type="body"/>
          </p:nvPr>
        </p:nvSpPr>
        <p:spPr>
          <a:xfrm>
            <a:off x="714650" y="1152150"/>
            <a:ext cx="77055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 automotive serial bus system developed to satisfy the following requirements: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Network multiple microcontrollers with 1 pair of wires</a:t>
            </a:r>
            <a:r>
              <a:rPr lang="en" sz="2000"/>
              <a:t>.</a:t>
            </a:r>
            <a:endParaRPr sz="200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Allow microcontrollers communicate with each other.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High speed, real-time communication.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prioritization of messages.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06" name="Google Shape;3506;g2e82a5921bb_7_199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Tester Requirements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0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1" name="Google Shape;4651;g21527475734_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0" y="77725"/>
            <a:ext cx="7934226" cy="46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5" name="Shape 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6" name="Google Shape;4656;g21527475734_8_8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7" name="Google Shape;4657;g21527475734_8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75" y="1298313"/>
            <a:ext cx="83058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g2e8132fa459_1_0"/>
          <p:cNvSpPr txBox="1"/>
          <p:nvPr>
            <p:ph idx="1" type="body"/>
          </p:nvPr>
        </p:nvSpPr>
        <p:spPr>
          <a:xfrm>
            <a:off x="440550" y="1757750"/>
            <a:ext cx="45501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Control Session.0x10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Read Data By Identifier (RDBI).0x22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Tester present.0x3E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663" name="Google Shape;4663;g2e8132fa459_1_0"/>
          <p:cNvSpPr txBox="1"/>
          <p:nvPr>
            <p:ph idx="1" type="body"/>
          </p:nvPr>
        </p:nvSpPr>
        <p:spPr>
          <a:xfrm>
            <a:off x="4702450" y="2032300"/>
            <a:ext cx="45501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Control Session.0x10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Read Data By Identifier (RDBI).0x22</a:t>
            </a:r>
            <a:endParaRPr sz="200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Write Data By Identifier (WDBI).0x2e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2000"/>
              <a:buAutoNum type="arabicPeriod"/>
            </a:pPr>
            <a:r>
              <a:rPr lang="en" sz="2000"/>
              <a:t>Security Access/ Authentication.0x27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Tester present.0x3E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664" name="Google Shape;4664;g2e8132fa459_1_0"/>
          <p:cNvSpPr txBox="1"/>
          <p:nvPr>
            <p:ph type="title"/>
          </p:nvPr>
        </p:nvSpPr>
        <p:spPr>
          <a:xfrm>
            <a:off x="-124687" y="108487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Default Session Services</a:t>
            </a:r>
            <a:endParaRPr/>
          </a:p>
        </p:txBody>
      </p:sp>
      <p:sp>
        <p:nvSpPr>
          <p:cNvPr id="4665" name="Google Shape;4665;g2e8132fa459_1_0"/>
          <p:cNvSpPr txBox="1"/>
          <p:nvPr>
            <p:ph type="title"/>
          </p:nvPr>
        </p:nvSpPr>
        <p:spPr>
          <a:xfrm>
            <a:off x="4355738" y="11404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Extended Session Services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9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0" name="Google Shape;4670;g21527475734_2_403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4671" name="Google Shape;4671;g21527475734_2_403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g21527475734_2_403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g21527475734_2_403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g21527475734_2_403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g21527475734_2_403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g21527475734_2_403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g21527475734_2_403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g21527475734_2_403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g21527475734_2_403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g21527475734_2_403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g21527475734_2_403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g21527475734_2_403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g21527475734_2_403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g21527475734_2_403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g21527475734_2_403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g21527475734_2_403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g21527475734_2_403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g21527475734_2_403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g21527475734_2_403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g21527475734_2_403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g21527475734_2_403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g21527475734_2_403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g21527475734_2_403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g21527475734_2_403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g21527475734_2_403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g21527475734_2_403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g21527475734_2_403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g21527475734_2_403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g21527475734_2_403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g21527475734_2_403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g21527475734_2_403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g21527475734_2_403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g21527475734_2_403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g21527475734_2_403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g21527475734_2_403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g21527475734_2_403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g21527475734_2_403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g21527475734_2_403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g21527475734_2_403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g21527475734_2_403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g21527475734_2_403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g21527475734_2_403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g21527475734_2_403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g21527475734_2_403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g21527475734_2_403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g21527475734_2_403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g21527475734_2_403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g21527475734_2_403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g21527475734_2_403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g21527475734_2_403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g21527475734_2_403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g21527475734_2_403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g21527475734_2_403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g21527475734_2_403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g21527475734_2_403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g21527475734_2_403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g21527475734_2_403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g21527475734_2_403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g21527475734_2_403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g21527475734_2_403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g21527475734_2_403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g21527475734_2_403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g21527475734_2_403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g21527475734_2_403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g21527475734_2_403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g21527475734_2_403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g21527475734_2_403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g21527475734_2_403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g21527475734_2_403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g21527475734_2_403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g21527475734_2_403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g21527475734_2_403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g21527475734_2_403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g21527475734_2_403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g21527475734_2_403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g21527475734_2_403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g21527475734_2_403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g21527475734_2_403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g21527475734_2_403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g21527475734_2_403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g21527475734_2_403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g21527475734_2_403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g21527475734_2_403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g21527475734_2_403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g21527475734_2_403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g21527475734_2_403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g21527475734_2_403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g21527475734_2_403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g21527475734_2_403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g21527475734_2_403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g21527475734_2_403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g21527475734_2_403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g21527475734_2_403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g21527475734_2_403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g21527475734_2_403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g21527475734_2_403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g21527475734_2_403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g21527475734_2_403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g21527475734_2_403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g21527475734_2_403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g21527475734_2_403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g21527475734_2_403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g21527475734_2_403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g21527475734_2_403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g21527475734_2_403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g21527475734_2_403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g21527475734_2_403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g21527475734_2_403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g21527475734_2_403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g21527475734_2_403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g21527475734_2_403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g21527475734_2_403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g21527475734_2_403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g21527475734_2_403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g21527475734_2_403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g21527475734_2_403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g21527475734_2_403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g21527475734_2_403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g21527475734_2_403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g21527475734_2_403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g21527475734_2_403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g21527475734_2_403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g21527475734_2_403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g21527475734_2_403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g21527475734_2_403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g21527475734_2_403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g21527475734_2_403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g21527475734_2_403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g21527475734_2_403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g21527475734_2_403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g21527475734_2_403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g21527475734_2_403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g21527475734_2_403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g21527475734_2_403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g21527475734_2_403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g21527475734_2_403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g21527475734_2_403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g21527475734_2_403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g21527475734_2_403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g21527475734_2_403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g21527475734_2_403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g21527475734_2_403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g21527475734_2_403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g21527475734_2_403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g21527475734_2_403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g21527475734_2_403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g21527475734_2_403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g21527475734_2_403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g21527475734_2_403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g21527475734_2_403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g21527475734_2_403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g21527475734_2_403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g21527475734_2_403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g21527475734_2_403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g21527475734_2_403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g21527475734_2_403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g21527475734_2_403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g21527475734_2_403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g21527475734_2_403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g21527475734_2_403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g21527475734_2_403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g21527475734_2_403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g21527475734_2_403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g21527475734_2_403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g21527475734_2_403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g21527475734_2_403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g21527475734_2_403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g21527475734_2_403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g21527475734_2_403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g21527475734_2_403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g21527475734_2_403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g21527475734_2_403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g21527475734_2_403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g21527475734_2_403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g21527475734_2_403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g21527475734_2_403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g21527475734_2_403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g21527475734_2_403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g21527475734_2_403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g21527475734_2_403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g21527475734_2_403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g21527475734_2_403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g21527475734_2_403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g21527475734_2_403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g21527475734_2_403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g21527475734_2_403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g21527475734_2_403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g21527475734_2_403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g21527475734_2_403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g21527475734_2_403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g21527475734_2_403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g21527475734_2_403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g21527475734_2_403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4" name="Google Shape;4864;g21527475734_2_403"/>
          <p:cNvSpPr txBox="1"/>
          <p:nvPr>
            <p:ph type="ctrTitle"/>
          </p:nvPr>
        </p:nvSpPr>
        <p:spPr>
          <a:xfrm>
            <a:off x="5476024" y="2002525"/>
            <a:ext cx="36567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Read S</a:t>
            </a:r>
            <a:r>
              <a:rPr lang="en" sz="5000"/>
              <a:t>ervice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4865" name="Google Shape;4865;g21527475734_2_403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9" name="Shape 4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0" name="Google Shape;4870;g2e26916e21c_0_14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500"/>
              <a:buFont typeface="Barlow Semi Condensed"/>
              <a:buAutoNum type="arabicPeriod"/>
            </a:pPr>
            <a:r>
              <a:rPr b="1" lang="en" sz="2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Read Data By Identifier Frames</a:t>
            </a:r>
            <a:endParaRPr b="1" sz="2500"/>
          </a:p>
        </p:txBody>
      </p:sp>
      <p:sp>
        <p:nvSpPr>
          <p:cNvPr id="4871" name="Google Shape;4871;g2e26916e21c_0_14"/>
          <p:cNvSpPr txBox="1"/>
          <p:nvPr>
            <p:ph idx="1" type="body"/>
          </p:nvPr>
        </p:nvSpPr>
        <p:spPr>
          <a:xfrm>
            <a:off x="714650" y="1152150"/>
            <a:ext cx="77055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1- Single DID Request Frame.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872" name="Google Shape;4872;g2e26916e21c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563" y="1697000"/>
            <a:ext cx="6681679" cy="8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3" name="Google Shape;4873;g2e26916e21c_0_14"/>
          <p:cNvSpPr txBox="1"/>
          <p:nvPr>
            <p:ph idx="1" type="body"/>
          </p:nvPr>
        </p:nvSpPr>
        <p:spPr>
          <a:xfrm>
            <a:off x="678875" y="2504175"/>
            <a:ext cx="77055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solidFill>
                <a:srgbClr val="30394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2- Multiple DID Request Frame.</a:t>
            </a:r>
            <a:br>
              <a:rPr lang="en" sz="2000"/>
            </a:b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874" name="Google Shape;4874;g2e26916e21c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6575" y="3370075"/>
            <a:ext cx="7264900" cy="9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8" name="Shape 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9" name="Google Shape;4879;g2e26916e21c_0_6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500"/>
              <a:buFont typeface="Barlow Semi Condensed"/>
              <a:buAutoNum type="arabicPeriod"/>
            </a:pPr>
            <a:r>
              <a:rPr b="1" lang="en" sz="2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Read Data By Identifier Scenario</a:t>
            </a:r>
            <a:endParaRPr b="1" sz="2500"/>
          </a:p>
        </p:txBody>
      </p:sp>
      <p:pic>
        <p:nvPicPr>
          <p:cNvPr id="4880" name="Google Shape;4880;g2e26916e21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66725"/>
            <a:ext cx="76295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4" name="Shape 4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5" name="Google Shape;4885;g2e836919743_3_31"/>
          <p:cNvSpPr txBox="1"/>
          <p:nvPr>
            <p:ph type="title"/>
          </p:nvPr>
        </p:nvSpPr>
        <p:spPr>
          <a:xfrm>
            <a:off x="3743550" y="2231100"/>
            <a:ext cx="14241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Responses</a:t>
            </a:r>
            <a:endParaRPr sz="2500"/>
          </a:p>
        </p:txBody>
      </p:sp>
      <p:sp>
        <p:nvSpPr>
          <p:cNvPr id="4886" name="Google Shape;4886;g2e836919743_3_31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87" name="Google Shape;4887;g2e836919743_3_31"/>
          <p:cNvSpPr txBox="1"/>
          <p:nvPr>
            <p:ph idx="1" type="subTitle"/>
          </p:nvPr>
        </p:nvSpPr>
        <p:spPr>
          <a:xfrm>
            <a:off x="2855400" y="2757723"/>
            <a:ext cx="32004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Has 2 Responses:</a:t>
            </a:r>
            <a:br>
              <a:rPr lang="en"/>
            </a:br>
            <a:r>
              <a:rPr lang="en"/>
              <a:t>1- Positive Response</a:t>
            </a:r>
            <a:br>
              <a:rPr lang="en"/>
            </a:br>
            <a:r>
              <a:rPr lang="en"/>
              <a:t>2- Negative Response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2" name="Google Shape;4892;g2e836919743_3_0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500"/>
              <a:buFont typeface="Barlow Semi Condensed"/>
              <a:buAutoNum type="arabicPeriod"/>
            </a:pPr>
            <a:r>
              <a:rPr b="1" lang="en" sz="2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Positive Response</a:t>
            </a:r>
            <a:endParaRPr b="1" sz="2500"/>
          </a:p>
        </p:txBody>
      </p:sp>
      <p:pic>
        <p:nvPicPr>
          <p:cNvPr id="4893" name="Google Shape;4893;g2e836919743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275" y="2153225"/>
            <a:ext cx="740092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4" name="Google Shape;4894;g2e836919743_3_0"/>
          <p:cNvSpPr txBox="1"/>
          <p:nvPr/>
        </p:nvSpPr>
        <p:spPr>
          <a:xfrm>
            <a:off x="328950" y="1181475"/>
            <a:ext cx="716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we can say the positive response means SID+ 0x40, There is no logical reason for this. Simply, it is defined in International standard IS0-14229-1.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8" name="Shape 4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9" name="Google Shape;4899;g2e836919743_3_9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500"/>
              <a:buFont typeface="Barlow Semi Condensed"/>
              <a:buAutoNum type="arabicPeriod"/>
            </a:pPr>
            <a:r>
              <a:rPr b="1" lang="en" sz="2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Negative</a:t>
            </a:r>
            <a:r>
              <a:rPr b="1" lang="en" sz="2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Response</a:t>
            </a:r>
            <a:endParaRPr b="1" sz="2500"/>
          </a:p>
        </p:txBody>
      </p:sp>
      <p:pic>
        <p:nvPicPr>
          <p:cNvPr id="4900" name="Google Shape;4900;g2e836919743_3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2003725"/>
            <a:ext cx="7353300" cy="16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2e836919743_3_20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NRC (Negative Response Code)</a:t>
            </a:r>
            <a:endParaRPr b="1" sz="2500"/>
          </a:p>
        </p:txBody>
      </p:sp>
      <p:sp>
        <p:nvSpPr>
          <p:cNvPr id="4906" name="Google Shape;4906;g2e836919743_3_20"/>
          <p:cNvSpPr txBox="1"/>
          <p:nvPr/>
        </p:nvSpPr>
        <p:spPr>
          <a:xfrm>
            <a:off x="784075" y="964150"/>
            <a:ext cx="53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There are some Negative Response Codes given below :</a:t>
            </a:r>
            <a:r>
              <a:rPr lang="en" sz="1200">
                <a:highlight>
                  <a:srgbClr val="FFFFFF"/>
                </a:highlight>
              </a:rPr>
              <a:t> There are some Negative Response Codes given below.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907" name="Google Shape;4907;g2e836919743_3_20"/>
          <p:cNvSpPr txBox="1"/>
          <p:nvPr/>
        </p:nvSpPr>
        <p:spPr>
          <a:xfrm>
            <a:off x="169475" y="1784275"/>
            <a:ext cx="3787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highlight>
                  <a:srgbClr val="FFFFFF"/>
                </a:highlight>
              </a:rPr>
              <a:t>General Rejection – 0x10</a:t>
            </a:r>
            <a:endParaRPr sz="1200"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highlight>
                  <a:srgbClr val="FFFFFF"/>
                </a:highlight>
              </a:rPr>
              <a:t>Sub-Function Not Supported – 0x12</a:t>
            </a:r>
            <a:endParaRPr sz="1200"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highlight>
                  <a:srgbClr val="FFFFFF"/>
                </a:highlight>
              </a:rPr>
              <a:t>Incorrect Message Length(IML) – 0x13</a:t>
            </a:r>
            <a:endParaRPr sz="1200"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highlight>
                  <a:srgbClr val="FFFFFF"/>
                </a:highlight>
              </a:rPr>
              <a:t>Busy Repeat Request – 0x21</a:t>
            </a:r>
            <a:endParaRPr sz="1200"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highlight>
                  <a:srgbClr val="FFFFFF"/>
                </a:highlight>
              </a:rPr>
              <a:t>Condition not correct – 0x22</a:t>
            </a:r>
            <a:endParaRPr sz="1200"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highlight>
                  <a:srgbClr val="FFFFFF"/>
                </a:highlight>
              </a:rPr>
              <a:t>Request sequence Error – 0x24</a:t>
            </a:r>
            <a:endParaRPr sz="1200"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highlight>
                  <a:srgbClr val="FFFFFF"/>
                </a:highlight>
              </a:rPr>
              <a:t>Request Out Of Range(ROOR) – 0x31</a:t>
            </a:r>
            <a:endParaRPr sz="1200"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highlight>
                  <a:srgbClr val="FFFFFF"/>
                </a:highlight>
              </a:rPr>
              <a:t>Security Access Denied – 0x33</a:t>
            </a:r>
            <a:endParaRPr sz="1200"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highlight>
                  <a:srgbClr val="FFFFFF"/>
                </a:highlight>
              </a:rPr>
              <a:t>Invalid Key – 0x35</a:t>
            </a: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1" name="Google Shape;3511;g2e82a5921bb_7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38" y="0"/>
            <a:ext cx="8319513" cy="19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2" name="Google Shape;3512;g2e82a5921bb_7_204"/>
          <p:cNvSpPr txBox="1"/>
          <p:nvPr>
            <p:ph idx="1" type="body"/>
          </p:nvPr>
        </p:nvSpPr>
        <p:spPr>
          <a:xfrm>
            <a:off x="719250" y="1922000"/>
            <a:ext cx="7705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•Identifier </a:t>
            </a:r>
            <a:r>
              <a:rPr lang="en" sz="2000"/>
              <a:t>is the ID of the transmitting Device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•RTR </a:t>
            </a:r>
            <a:r>
              <a:rPr lang="en" sz="2000"/>
              <a:t>(Remote Transmission Request) Specifies if the data is Remote frame or Data frame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•IDE </a:t>
            </a:r>
            <a:r>
              <a:rPr lang="en" sz="2000"/>
              <a:t>specifies if we are using Standard ID or Extended ID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•r </a:t>
            </a:r>
            <a:r>
              <a:rPr lang="en" sz="2000"/>
              <a:t>is the Reserved bit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•DLC </a:t>
            </a:r>
            <a:r>
              <a:rPr lang="en" sz="2000"/>
              <a:t>specifies the data length in Bytes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•Data </a:t>
            </a:r>
            <a:r>
              <a:rPr lang="en" sz="2000"/>
              <a:t>Field is where we can send the data, which should be up to 8 bytes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•Checksum </a:t>
            </a:r>
            <a:r>
              <a:rPr lang="en" sz="2000"/>
              <a:t>and DEL are the CRC data and it’s Delimiter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•ACK </a:t>
            </a:r>
            <a:r>
              <a:rPr lang="en" sz="2000"/>
              <a:t>and DEL is the acknowledgment bit and it’s Delimiter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1" name="Shape 4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2" name="Google Shape;4912;g2e8132fa459_3_32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4913" name="Google Shape;4913;g2e8132fa459_3_32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g2e8132fa459_3_32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g2e8132fa459_3_32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g2e8132fa459_3_32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g2e8132fa459_3_32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g2e8132fa459_3_32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g2e8132fa459_3_32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g2e8132fa459_3_32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g2e8132fa459_3_32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g2e8132fa459_3_32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g2e8132fa459_3_32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g2e8132fa459_3_32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g2e8132fa459_3_32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g2e8132fa459_3_32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g2e8132fa459_3_32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g2e8132fa459_3_32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g2e8132fa459_3_32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g2e8132fa459_3_32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g2e8132fa459_3_32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g2e8132fa459_3_32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g2e8132fa459_3_32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g2e8132fa459_3_32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g2e8132fa459_3_32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g2e8132fa459_3_32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g2e8132fa459_3_32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g2e8132fa459_3_32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g2e8132fa459_3_32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g2e8132fa459_3_32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g2e8132fa459_3_32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g2e8132fa459_3_32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g2e8132fa459_3_32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g2e8132fa459_3_32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g2e8132fa459_3_32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g2e8132fa459_3_32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g2e8132fa459_3_32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g2e8132fa459_3_32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g2e8132fa459_3_32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g2e8132fa459_3_32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g2e8132fa459_3_32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g2e8132fa459_3_32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g2e8132fa459_3_32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g2e8132fa459_3_32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g2e8132fa459_3_32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g2e8132fa459_3_32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g2e8132fa459_3_32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g2e8132fa459_3_32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g2e8132fa459_3_32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g2e8132fa459_3_32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g2e8132fa459_3_32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g2e8132fa459_3_32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g2e8132fa459_3_32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g2e8132fa459_3_32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g2e8132fa459_3_32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g2e8132fa459_3_32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g2e8132fa459_3_32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g2e8132fa459_3_32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g2e8132fa459_3_32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g2e8132fa459_3_32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g2e8132fa459_3_32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g2e8132fa459_3_32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g2e8132fa459_3_32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g2e8132fa459_3_32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g2e8132fa459_3_32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g2e8132fa459_3_32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g2e8132fa459_3_32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g2e8132fa459_3_32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g2e8132fa459_3_32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g2e8132fa459_3_32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g2e8132fa459_3_32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g2e8132fa459_3_32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g2e8132fa459_3_32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g2e8132fa459_3_32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g2e8132fa459_3_32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g2e8132fa459_3_32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g2e8132fa459_3_32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g2e8132fa459_3_32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g2e8132fa459_3_32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g2e8132fa459_3_32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g2e8132fa459_3_32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g2e8132fa459_3_32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g2e8132fa459_3_32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g2e8132fa459_3_32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g2e8132fa459_3_32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g2e8132fa459_3_32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g2e8132fa459_3_32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g2e8132fa459_3_32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g2e8132fa459_3_32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g2e8132fa459_3_32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g2e8132fa459_3_32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g2e8132fa459_3_32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g2e8132fa459_3_32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g2e8132fa459_3_32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g2e8132fa459_3_32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g2e8132fa459_3_32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g2e8132fa459_3_32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g2e8132fa459_3_32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g2e8132fa459_3_32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g2e8132fa459_3_32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g2e8132fa459_3_32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g2e8132fa459_3_32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g2e8132fa459_3_32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g2e8132fa459_3_32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g2e8132fa459_3_32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g2e8132fa459_3_32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g2e8132fa459_3_32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g2e8132fa459_3_32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g2e8132fa459_3_32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g2e8132fa459_3_32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g2e8132fa459_3_32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g2e8132fa459_3_32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g2e8132fa459_3_32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g2e8132fa459_3_32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g2e8132fa459_3_32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g2e8132fa459_3_32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g2e8132fa459_3_32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g2e8132fa459_3_32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g2e8132fa459_3_32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g2e8132fa459_3_32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g2e8132fa459_3_32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g2e8132fa459_3_32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g2e8132fa459_3_32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g2e8132fa459_3_32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g2e8132fa459_3_32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g2e8132fa459_3_32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g2e8132fa459_3_32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g2e8132fa459_3_32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g2e8132fa459_3_32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g2e8132fa459_3_32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g2e8132fa459_3_32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g2e8132fa459_3_32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g2e8132fa459_3_32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g2e8132fa459_3_32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g2e8132fa459_3_32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g2e8132fa459_3_32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g2e8132fa459_3_32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g2e8132fa459_3_32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g2e8132fa459_3_32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g2e8132fa459_3_32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g2e8132fa459_3_32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g2e8132fa459_3_32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g2e8132fa459_3_32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g2e8132fa459_3_32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g2e8132fa459_3_32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g2e8132fa459_3_32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g2e8132fa459_3_32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g2e8132fa459_3_32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g2e8132fa459_3_32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g2e8132fa459_3_32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g2e8132fa459_3_32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g2e8132fa459_3_32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g2e8132fa459_3_32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g2e8132fa459_3_32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g2e8132fa459_3_32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g2e8132fa459_3_32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g2e8132fa459_3_32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g2e8132fa459_3_32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g2e8132fa459_3_32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g2e8132fa459_3_32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g2e8132fa459_3_32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g2e8132fa459_3_32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g2e8132fa459_3_32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g2e8132fa459_3_32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g2e8132fa459_3_32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g2e8132fa459_3_32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g2e8132fa459_3_32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g2e8132fa459_3_32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g2e8132fa459_3_32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g2e8132fa459_3_32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g2e8132fa459_3_32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g2e8132fa459_3_32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g2e8132fa459_3_32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g2e8132fa459_3_32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g2e8132fa459_3_32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g2e8132fa459_3_32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g2e8132fa459_3_32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g2e8132fa459_3_32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g2e8132fa459_3_32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g2e8132fa459_3_32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g2e8132fa459_3_32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g2e8132fa459_3_32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g2e8132fa459_3_32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g2e8132fa459_3_32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g2e8132fa459_3_32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g2e8132fa459_3_32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g2e8132fa459_3_32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g2e8132fa459_3_32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g2e8132fa459_3_32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g2e8132fa459_3_32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g2e8132fa459_3_32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g2e8132fa459_3_32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g2e8132fa459_3_32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g2e8132fa459_3_32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g2e8132fa459_3_32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6" name="Google Shape;5106;g2e8132fa459_3_32"/>
          <p:cNvSpPr txBox="1"/>
          <p:nvPr>
            <p:ph type="ctrTitle"/>
          </p:nvPr>
        </p:nvSpPr>
        <p:spPr>
          <a:xfrm>
            <a:off x="5476024" y="2002525"/>
            <a:ext cx="36567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Write service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5107" name="Google Shape;5107;g2e8132fa459_3_32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1" name="Shape 5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" name="Google Shape;5112;g2e8132fa459_3_10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service for client </a:t>
            </a:r>
            <a:endParaRPr/>
          </a:p>
        </p:txBody>
      </p:sp>
      <p:sp>
        <p:nvSpPr>
          <p:cNvPr id="5113" name="Google Shape;5113;g2e8132fa459_3_10"/>
          <p:cNvSpPr txBox="1"/>
          <p:nvPr>
            <p:ph idx="1" type="body"/>
          </p:nvPr>
        </p:nvSpPr>
        <p:spPr>
          <a:xfrm>
            <a:off x="714650" y="1121825"/>
            <a:ext cx="7705500" cy="35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send request for writing  :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 </a:t>
            </a:r>
            <a:r>
              <a:rPr lang="en"/>
              <a:t>consists</a:t>
            </a:r>
            <a:r>
              <a:rPr lang="en"/>
              <a:t> of: 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PCI + address source + address target +MSB DID for suppressed + DID (temp, pressure or vin)  +  send data that be write (2,4 or 17 )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Where 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PCI  is length of frame (1 byte )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Address source ( tester address in uds frame)  (1 byte)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Address target ( ECU address that been call in uds frame) (1 byte)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MSB DID use for </a:t>
            </a:r>
            <a:r>
              <a:rPr lang="en"/>
              <a:t>response (need or suppressed </a:t>
            </a:r>
            <a:r>
              <a:rPr lang="en"/>
              <a:t> (1 bit )  OR with DID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DID is data identifier for what i write ( 2 byte)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And last send data that been write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7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8" name="Google Shape;5118;g2e8132fa459_3_231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service for server</a:t>
            </a:r>
            <a:endParaRPr/>
          </a:p>
        </p:txBody>
      </p:sp>
      <p:sp>
        <p:nvSpPr>
          <p:cNvPr id="5119" name="Google Shape;5119;g2e8132fa459_3_231"/>
          <p:cNvSpPr txBox="1"/>
          <p:nvPr>
            <p:ph idx="1" type="body"/>
          </p:nvPr>
        </p:nvSpPr>
        <p:spPr>
          <a:xfrm>
            <a:off x="714650" y="1121825"/>
            <a:ext cx="7705500" cy="35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 write service in +ive scenario 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First  we check for session as (</a:t>
            </a:r>
            <a:r>
              <a:rPr lang="en"/>
              <a:t>extended</a:t>
            </a:r>
            <a:r>
              <a:rPr lang="en"/>
              <a:t> session 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Second we check for security flag ( </a:t>
            </a:r>
            <a:r>
              <a:rPr lang="en"/>
              <a:t>should</a:t>
            </a:r>
            <a:r>
              <a:rPr lang="en"/>
              <a:t> be set )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Then the </a:t>
            </a:r>
            <a:r>
              <a:rPr lang="en"/>
              <a:t>function</a:t>
            </a:r>
            <a:r>
              <a:rPr lang="en"/>
              <a:t>  </a:t>
            </a:r>
            <a:r>
              <a:rPr lang="en"/>
              <a:t>should</a:t>
            </a:r>
            <a:r>
              <a:rPr lang="en"/>
              <a:t> write the data for the right location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Last send +ive response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 write service in -ive scenario: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First scenario: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First  we check for session as (extended session )  if the session was in default (default session 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Send -ive response with  NRC  =  </a:t>
            </a:r>
            <a:r>
              <a:rPr i="1" lang="en" sz="1000">
                <a:solidFill>
                  <a:srgbClr val="0000C0"/>
                </a:solidFill>
                <a:highlight>
                  <a:srgbClr val="D4D4D4"/>
                </a:highlight>
              </a:rPr>
              <a:t>service Not Supported InActive Session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Second scenario: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Char char="○"/>
            </a:pPr>
            <a:r>
              <a:rPr lang="en" sz="1200"/>
              <a:t>First  we check for session as (extended session 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Barlow Semi Condensed Medium"/>
              <a:buChar char="○"/>
            </a:pPr>
            <a:r>
              <a:rPr lang="en" sz="1200"/>
              <a:t>Second we check for security flag ( should be set ) 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If security flag  not set 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Send -ive response with  NRC  =  </a:t>
            </a:r>
            <a:r>
              <a:rPr lang="en" sz="1000">
                <a:solidFill>
                  <a:srgbClr val="0000C0"/>
                </a:solidFill>
                <a:highlight>
                  <a:srgbClr val="FFFFFF"/>
                </a:highlight>
              </a:rPr>
              <a:t>security Access Denied</a:t>
            </a:r>
            <a:endParaRPr sz="1000">
              <a:solidFill>
                <a:srgbClr val="0000C0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Google Shape;5124;g2e8132fa459_3_5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2500"/>
              <a:buFont typeface="Barlow Semi Condensed"/>
              <a:buAutoNum type="arabicPeriod"/>
            </a:pPr>
            <a:r>
              <a:rPr b="1" lang="en" sz="2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Write Data By Identifier Scenario</a:t>
            </a:r>
            <a:endParaRPr b="1" sz="2500"/>
          </a:p>
        </p:txBody>
      </p:sp>
      <p:pic>
        <p:nvPicPr>
          <p:cNvPr id="5125" name="Google Shape;5125;g2e8132fa459_3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2875" y="914325"/>
            <a:ext cx="4918628" cy="3924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6" name="Google Shape;5126;g2e8132fa459_3_5"/>
          <p:cNvSpPr txBox="1"/>
          <p:nvPr/>
        </p:nvSpPr>
        <p:spPr>
          <a:xfrm>
            <a:off x="4293025" y="1616400"/>
            <a:ext cx="8181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highlight>
                  <a:schemeClr val="lt1"/>
                </a:highlight>
              </a:rPr>
              <a:t>03 01 03 </a:t>
            </a:r>
            <a:r>
              <a:rPr lang="en" sz="500">
                <a:solidFill>
                  <a:srgbClr val="188038"/>
                </a:solidFill>
                <a:highlight>
                  <a:schemeClr val="lt1"/>
                </a:highlight>
              </a:rPr>
              <a:t>27</a:t>
            </a:r>
            <a:endParaRPr sz="500">
              <a:solidFill>
                <a:srgbClr val="188038"/>
              </a:solidFill>
              <a:highlight>
                <a:schemeClr val="lt1"/>
              </a:highlight>
            </a:endParaRPr>
          </a:p>
        </p:txBody>
      </p:sp>
      <p:sp>
        <p:nvSpPr>
          <p:cNvPr id="5127" name="Google Shape;5127;g2e8132fa459_3_5"/>
          <p:cNvSpPr txBox="1"/>
          <p:nvPr/>
        </p:nvSpPr>
        <p:spPr>
          <a:xfrm>
            <a:off x="4452625" y="2081550"/>
            <a:ext cx="8181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188038"/>
                </a:solidFill>
                <a:highlight>
                  <a:schemeClr val="lt1"/>
                </a:highlight>
              </a:rPr>
              <a:t>AA AA AA AA +5</a:t>
            </a:r>
            <a:endParaRPr sz="500">
              <a:solidFill>
                <a:srgbClr val="188038"/>
              </a:solidFill>
              <a:highlight>
                <a:schemeClr val="lt1"/>
              </a:highlight>
            </a:endParaRPr>
          </a:p>
        </p:txBody>
      </p:sp>
      <p:sp>
        <p:nvSpPr>
          <p:cNvPr id="5128" name="Google Shape;5128;g2e8132fa459_3_5"/>
          <p:cNvSpPr txBox="1"/>
          <p:nvPr/>
        </p:nvSpPr>
        <p:spPr>
          <a:xfrm>
            <a:off x="3870925" y="2782763"/>
            <a:ext cx="1662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highlight>
                  <a:schemeClr val="lt1"/>
                </a:highlight>
              </a:rPr>
              <a:t>07 01 03 </a:t>
            </a:r>
            <a:r>
              <a:rPr lang="en" sz="500">
                <a:solidFill>
                  <a:srgbClr val="188038"/>
                </a:solidFill>
                <a:highlight>
                  <a:schemeClr val="lt1"/>
                </a:highlight>
              </a:rPr>
              <a:t>2E</a:t>
            </a:r>
            <a:r>
              <a:rPr lang="en" sz="500">
                <a:highlight>
                  <a:schemeClr val="lt1"/>
                </a:highlight>
              </a:rPr>
              <a:t> F1 3D TT TT ____________________                                </a:t>
            </a:r>
            <a:endParaRPr sz="500">
              <a:solidFill>
                <a:srgbClr val="188038"/>
              </a:solidFill>
              <a:highlight>
                <a:schemeClr val="lt1"/>
              </a:highlight>
            </a:endParaRPr>
          </a:p>
        </p:txBody>
      </p:sp>
      <p:sp>
        <p:nvSpPr>
          <p:cNvPr id="5129" name="Google Shape;5129;g2e8132fa459_3_5"/>
          <p:cNvSpPr txBox="1"/>
          <p:nvPr/>
        </p:nvSpPr>
        <p:spPr>
          <a:xfrm>
            <a:off x="3897525" y="2999863"/>
            <a:ext cx="1662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highlight>
                  <a:schemeClr val="lt1"/>
                </a:highlight>
              </a:rPr>
              <a:t>05 01 03 6E F1 3D ____________________                                </a:t>
            </a:r>
            <a:endParaRPr sz="500">
              <a:solidFill>
                <a:srgbClr val="188038"/>
              </a:solidFill>
              <a:highlight>
                <a:schemeClr val="lt1"/>
              </a:highlight>
            </a:endParaRPr>
          </a:p>
        </p:txBody>
      </p:sp>
      <p:sp>
        <p:nvSpPr>
          <p:cNvPr id="5130" name="Google Shape;5130;g2e8132fa459_3_5"/>
          <p:cNvSpPr txBox="1"/>
          <p:nvPr/>
        </p:nvSpPr>
        <p:spPr>
          <a:xfrm>
            <a:off x="3384125" y="3249338"/>
            <a:ext cx="1662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highlight>
                  <a:schemeClr val="lt1"/>
                </a:highlight>
              </a:rPr>
              <a:t>Return to Extended Session</a:t>
            </a:r>
            <a:r>
              <a:rPr lang="en" sz="500">
                <a:highlight>
                  <a:schemeClr val="lt1"/>
                </a:highlight>
              </a:rPr>
              <a:t> ______________                                </a:t>
            </a:r>
            <a:endParaRPr sz="500">
              <a:solidFill>
                <a:srgbClr val="188038"/>
              </a:solidFill>
              <a:highlight>
                <a:schemeClr val="lt1"/>
              </a:highlight>
            </a:endParaRPr>
          </a:p>
        </p:txBody>
      </p:sp>
      <p:sp>
        <p:nvSpPr>
          <p:cNvPr id="5131" name="Google Shape;5131;g2e8132fa459_3_5"/>
          <p:cNvSpPr txBox="1"/>
          <p:nvPr/>
        </p:nvSpPr>
        <p:spPr>
          <a:xfrm>
            <a:off x="4246825" y="2414000"/>
            <a:ext cx="1023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highlight>
                  <a:schemeClr val="lt1"/>
                </a:highlight>
              </a:rPr>
              <a:t>05 01 03 10 03                                 </a:t>
            </a:r>
            <a:endParaRPr sz="500">
              <a:solidFill>
                <a:srgbClr val="188038"/>
              </a:solidFill>
              <a:highlight>
                <a:schemeClr val="lt1"/>
              </a:highlight>
            </a:endParaRPr>
          </a:p>
        </p:txBody>
      </p:sp>
      <p:sp>
        <p:nvSpPr>
          <p:cNvPr id="5132" name="Google Shape;5132;g2e8132fa459_3_5"/>
          <p:cNvSpPr txBox="1"/>
          <p:nvPr/>
        </p:nvSpPr>
        <p:spPr>
          <a:xfrm>
            <a:off x="4293025" y="2505963"/>
            <a:ext cx="1023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highlight>
                  <a:schemeClr val="lt1"/>
                </a:highlight>
              </a:rPr>
              <a:t>05 01 03 50 03                                 </a:t>
            </a:r>
            <a:endParaRPr sz="500">
              <a:solidFill>
                <a:srgbClr val="188038"/>
              </a:solidFill>
              <a:highlight>
                <a:schemeClr val="lt1"/>
              </a:highlight>
            </a:endParaRPr>
          </a:p>
        </p:txBody>
      </p:sp>
      <p:cxnSp>
        <p:nvCxnSpPr>
          <p:cNvPr id="5133" name="Google Shape;5133;g2e8132fa459_3_5"/>
          <p:cNvCxnSpPr/>
          <p:nvPr/>
        </p:nvCxnSpPr>
        <p:spPr>
          <a:xfrm>
            <a:off x="3437150" y="2591525"/>
            <a:ext cx="2354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4" name="Google Shape;5134;g2e8132fa459_3_5"/>
          <p:cNvCxnSpPr/>
          <p:nvPr/>
        </p:nvCxnSpPr>
        <p:spPr>
          <a:xfrm rot="10800000">
            <a:off x="3438950" y="2683550"/>
            <a:ext cx="2350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5" name="Google Shape;5135;g2e8132fa459_3_5"/>
          <p:cNvSpPr txBox="1"/>
          <p:nvPr/>
        </p:nvSpPr>
        <p:spPr>
          <a:xfrm>
            <a:off x="2360225" y="2459838"/>
            <a:ext cx="1023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highlight>
                  <a:schemeClr val="lt1"/>
                </a:highlight>
              </a:rPr>
              <a:t>Extended session</a:t>
            </a:r>
            <a:r>
              <a:rPr lang="en" sz="500">
                <a:highlight>
                  <a:schemeClr val="lt1"/>
                </a:highlight>
              </a:rPr>
              <a:t>                                 </a:t>
            </a:r>
            <a:endParaRPr sz="500">
              <a:solidFill>
                <a:srgbClr val="188038"/>
              </a:solidFill>
              <a:highlight>
                <a:schemeClr val="lt1"/>
              </a:highlight>
            </a:endParaRPr>
          </a:p>
        </p:txBody>
      </p:sp>
      <p:sp>
        <p:nvSpPr>
          <p:cNvPr id="5136" name="Google Shape;5136;g2e8132fa459_3_5"/>
          <p:cNvSpPr txBox="1"/>
          <p:nvPr/>
        </p:nvSpPr>
        <p:spPr>
          <a:xfrm>
            <a:off x="3828175" y="3827088"/>
            <a:ext cx="1662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highlight>
                  <a:schemeClr val="lt1"/>
                </a:highlight>
              </a:rPr>
              <a:t>05 </a:t>
            </a:r>
            <a:r>
              <a:rPr lang="en" sz="500">
                <a:solidFill>
                  <a:srgbClr val="FF0000"/>
                </a:solidFill>
                <a:highlight>
                  <a:schemeClr val="lt1"/>
                </a:highlight>
              </a:rPr>
              <a:t>7F</a:t>
            </a:r>
            <a:r>
              <a:rPr lang="en" sz="500">
                <a:highlight>
                  <a:schemeClr val="lt1"/>
                </a:highlight>
              </a:rPr>
              <a:t> </a:t>
            </a:r>
            <a:r>
              <a:rPr lang="en" sz="500">
                <a:highlight>
                  <a:schemeClr val="lt1"/>
                </a:highlight>
              </a:rPr>
              <a:t>01 03 </a:t>
            </a:r>
            <a:r>
              <a:rPr lang="en" sz="500">
                <a:solidFill>
                  <a:srgbClr val="188038"/>
                </a:solidFill>
                <a:highlight>
                  <a:schemeClr val="lt1"/>
                </a:highlight>
              </a:rPr>
              <a:t>2E</a:t>
            </a:r>
            <a:r>
              <a:rPr lang="en" sz="500">
                <a:highlight>
                  <a:schemeClr val="lt1"/>
                </a:highlight>
              </a:rPr>
              <a:t> NRC</a:t>
            </a:r>
            <a:r>
              <a:rPr lang="en" sz="500">
                <a:highlight>
                  <a:schemeClr val="lt1"/>
                </a:highlight>
              </a:rPr>
              <a:t> ____________________                                </a:t>
            </a:r>
            <a:endParaRPr sz="500">
              <a:solidFill>
                <a:srgbClr val="188038"/>
              </a:solidFill>
              <a:highlight>
                <a:schemeClr val="lt1"/>
              </a:highlight>
            </a:endParaRPr>
          </a:p>
        </p:txBody>
      </p:sp>
      <p:sp>
        <p:nvSpPr>
          <p:cNvPr id="5137" name="Google Shape;5137;g2e8132fa459_3_5"/>
          <p:cNvSpPr txBox="1"/>
          <p:nvPr/>
        </p:nvSpPr>
        <p:spPr>
          <a:xfrm>
            <a:off x="3828175" y="3549450"/>
            <a:ext cx="17478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highlight>
                  <a:schemeClr val="lt1"/>
                </a:highlight>
              </a:rPr>
              <a:t>07 01 03 </a:t>
            </a:r>
            <a:r>
              <a:rPr lang="en" sz="500">
                <a:solidFill>
                  <a:srgbClr val="188038"/>
                </a:solidFill>
                <a:highlight>
                  <a:schemeClr val="lt1"/>
                </a:highlight>
              </a:rPr>
              <a:t>2E</a:t>
            </a:r>
            <a:r>
              <a:rPr lang="en" sz="500">
                <a:highlight>
                  <a:schemeClr val="lt1"/>
                </a:highlight>
              </a:rPr>
              <a:t> F1 3D TT TT ____________________                                </a:t>
            </a:r>
            <a:endParaRPr sz="500">
              <a:solidFill>
                <a:srgbClr val="188038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2" name="Google Shape;5142;g2e8132fa459_3_20"/>
          <p:cNvSpPr txBox="1"/>
          <p:nvPr>
            <p:ph type="title"/>
          </p:nvPr>
        </p:nvSpPr>
        <p:spPr>
          <a:xfrm>
            <a:off x="3560013" y="2991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Our APIs in Write Func.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143" name="Google Shape;5143;g2e8132fa459_3_20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1500"/>
              <a:buAutoNum type="arabicPeriod"/>
            </a:pPr>
            <a:r>
              <a:rPr lang="en" sz="1500">
                <a:solidFill>
                  <a:srgbClr val="30394B"/>
                </a:solidFill>
              </a:rPr>
              <a:t>void UDS_Write_Data_Client(DID did, uint32_t data)</a:t>
            </a:r>
            <a:endParaRPr sz="1500">
              <a:solidFill>
                <a:srgbClr val="30394B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1500"/>
              <a:buAutoNum type="arabicPeriod"/>
            </a:pPr>
            <a:r>
              <a:rPr lang="en" sz="1500">
                <a:solidFill>
                  <a:srgbClr val="30394B"/>
                </a:solidFill>
              </a:rPr>
              <a:t>Void UDS_Write_Data_server(uint8_t * received_data, uint16_t received_length )</a:t>
            </a:r>
            <a:endParaRPr sz="1500">
              <a:solidFill>
                <a:srgbClr val="30394B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1500"/>
              <a:buAutoNum type="arabicPeriod"/>
            </a:pPr>
            <a:r>
              <a:rPr lang="en" sz="1500">
                <a:solidFill>
                  <a:srgbClr val="30394B"/>
                </a:solidFill>
              </a:rPr>
              <a:t>UART_ReceiveAndConvert(uint8_t RX_Buffer_size, pduinfoType_ptr)</a:t>
            </a:r>
            <a:endParaRPr sz="1500">
              <a:solidFill>
                <a:srgbClr val="30394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7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g2e82a5921bb_5_1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 for write APIs</a:t>
            </a:r>
            <a:endParaRPr/>
          </a:p>
        </p:txBody>
      </p:sp>
      <p:sp>
        <p:nvSpPr>
          <p:cNvPr id="5149" name="Google Shape;5149;g2e82a5921bb_5_14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	</a:t>
            </a:r>
            <a:r>
              <a:rPr b="1" lang="en"/>
              <a:t>void UDS_Write_Data_Server(uint8_t* received_data, uint16_t received_length)</a:t>
            </a:r>
            <a:r>
              <a:rPr b="1" lang="en"/>
              <a:t>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Description</a:t>
            </a:r>
            <a:r>
              <a:rPr lang="en"/>
              <a:t>	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validates the received DID against predefined identifiers for Oil Temperature, Oil Pressure, and VIN number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Depending on the DID, it extracts and stores the received data in the appropriate variables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Synchronous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Performs operations sequentially and returns once all actions are completed.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Non-reentrant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global variables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Oil_Temp_var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Oil_Pressure_var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VIN_number_var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uint8_t* received_data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Pointer to the array of received data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uint16_t received_length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Length of the received data array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None (void)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3" name="Shape 5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4" name="Google Shape;5154;g2e82a5921bb_5_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 for write APIs</a:t>
            </a:r>
            <a:endParaRPr/>
          </a:p>
        </p:txBody>
      </p:sp>
      <p:sp>
        <p:nvSpPr>
          <p:cNvPr id="5155" name="Google Shape;5155;g2e82a5921bb_5_2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	</a:t>
            </a:r>
            <a:r>
              <a:rPr b="1" lang="en"/>
              <a:t>void UDS_Write_Data_Client(DID did, uint32_t data) 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Description</a:t>
            </a:r>
            <a:r>
              <a:rPr lang="en"/>
              <a:t>	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function validates the received DID against a set of predefined Data Identifiers (DIDs).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validated DID, it executes corresponding data preparation and conversion actions for Oil Temperature, Oil Pressure, and VIN number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Synchronous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Performs operations sequentially and returns once all actions are completed.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Non-reentrant: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global variables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DID did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 Data Identifier specifying the type of data to write.as (temp or pressure or VIN no.)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None (void)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9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0" name="Google Shape;5160;g21527475734_6_0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5161" name="Google Shape;5161;g21527475734_6_0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g21527475734_6_0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g21527475734_6_0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g21527475734_6_0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g21527475734_6_0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g21527475734_6_0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g21527475734_6_0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g21527475734_6_0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g21527475734_6_0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g21527475734_6_0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g21527475734_6_0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g21527475734_6_0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g21527475734_6_0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g21527475734_6_0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g21527475734_6_0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g21527475734_6_0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g21527475734_6_0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g21527475734_6_0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g21527475734_6_0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g21527475734_6_0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g21527475734_6_0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g21527475734_6_0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g21527475734_6_0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g21527475734_6_0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g21527475734_6_0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g21527475734_6_0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g21527475734_6_0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g21527475734_6_0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g21527475734_6_0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g21527475734_6_0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g21527475734_6_0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g21527475734_6_0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g21527475734_6_0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g21527475734_6_0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g21527475734_6_0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g21527475734_6_0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g21527475734_6_0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g21527475734_6_0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g21527475734_6_0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g21527475734_6_0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g21527475734_6_0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g21527475734_6_0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g21527475734_6_0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g21527475734_6_0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g21527475734_6_0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g21527475734_6_0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g21527475734_6_0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g21527475734_6_0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g21527475734_6_0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g21527475734_6_0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g21527475734_6_0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g21527475734_6_0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g21527475734_6_0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g21527475734_6_0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g21527475734_6_0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g21527475734_6_0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g21527475734_6_0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g21527475734_6_0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g21527475734_6_0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g21527475734_6_0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g21527475734_6_0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g21527475734_6_0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g21527475734_6_0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g21527475734_6_0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g21527475734_6_0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g21527475734_6_0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g21527475734_6_0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g21527475734_6_0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g21527475734_6_0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g21527475734_6_0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g21527475734_6_0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g21527475734_6_0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g21527475734_6_0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g21527475734_6_0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g21527475734_6_0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g21527475734_6_0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g21527475734_6_0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g21527475734_6_0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g21527475734_6_0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g21527475734_6_0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g21527475734_6_0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g21527475734_6_0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g21527475734_6_0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g21527475734_6_0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g21527475734_6_0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g21527475734_6_0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g21527475734_6_0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g21527475734_6_0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g21527475734_6_0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g21527475734_6_0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g21527475734_6_0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g21527475734_6_0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g21527475734_6_0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g21527475734_6_0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g21527475734_6_0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g21527475734_6_0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g21527475734_6_0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g21527475734_6_0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g21527475734_6_0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g21527475734_6_0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g21527475734_6_0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g21527475734_6_0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g21527475734_6_0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g21527475734_6_0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g21527475734_6_0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g21527475734_6_0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g21527475734_6_0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g21527475734_6_0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g21527475734_6_0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g21527475734_6_0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g21527475734_6_0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g21527475734_6_0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g21527475734_6_0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g21527475734_6_0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g21527475734_6_0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g21527475734_6_0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g21527475734_6_0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g21527475734_6_0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g21527475734_6_0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g21527475734_6_0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g21527475734_6_0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g21527475734_6_0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g21527475734_6_0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g21527475734_6_0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g21527475734_6_0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g21527475734_6_0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g21527475734_6_0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g21527475734_6_0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g21527475734_6_0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g21527475734_6_0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g21527475734_6_0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g21527475734_6_0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g21527475734_6_0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g21527475734_6_0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g21527475734_6_0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g21527475734_6_0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g21527475734_6_0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g21527475734_6_0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g21527475734_6_0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g21527475734_6_0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g21527475734_6_0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g21527475734_6_0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g21527475734_6_0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g21527475734_6_0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g21527475734_6_0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g21527475734_6_0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g21527475734_6_0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g21527475734_6_0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g21527475734_6_0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g21527475734_6_0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g21527475734_6_0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g21527475734_6_0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g21527475734_6_0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g21527475734_6_0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g21527475734_6_0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g21527475734_6_0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g21527475734_6_0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g21527475734_6_0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g21527475734_6_0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g21527475734_6_0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g21527475734_6_0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g21527475734_6_0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g21527475734_6_0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g21527475734_6_0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g21527475734_6_0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g21527475734_6_0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g21527475734_6_0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g21527475734_6_0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g21527475734_6_0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g21527475734_6_0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g21527475734_6_0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g21527475734_6_0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g21527475734_6_0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g21527475734_6_0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g21527475734_6_0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g21527475734_6_0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g21527475734_6_0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g21527475734_6_0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g21527475734_6_0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g21527475734_6_0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g21527475734_6_0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g21527475734_6_0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g21527475734_6_0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g21527475734_6_0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g21527475734_6_0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g21527475734_6_0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g21527475734_6_0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g21527475734_6_0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g21527475734_6_0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g21527475734_6_0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g21527475734_6_0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g21527475734_6_0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g21527475734_6_0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4" name="Google Shape;5354;g21527475734_6_0"/>
          <p:cNvSpPr txBox="1"/>
          <p:nvPr>
            <p:ph type="ctrTitle"/>
          </p:nvPr>
        </p:nvSpPr>
        <p:spPr>
          <a:xfrm>
            <a:off x="5476025" y="1775300"/>
            <a:ext cx="3656700" cy="22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Security </a:t>
            </a:r>
            <a:r>
              <a:rPr lang="en" sz="5000"/>
              <a:t>Access</a:t>
            </a:r>
            <a:endParaRPr sz="5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 Service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5355" name="Google Shape;5355;g21527475734_6_0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9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0" name="Google Shape;5360;g21527475734_6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75" y="1119625"/>
            <a:ext cx="8533524" cy="4023876"/>
          </a:xfrm>
          <a:prstGeom prst="rect">
            <a:avLst/>
          </a:prstGeom>
          <a:noFill/>
          <a:ln>
            <a:noFill/>
          </a:ln>
        </p:spPr>
      </p:pic>
      <p:sp>
        <p:nvSpPr>
          <p:cNvPr id="5361" name="Google Shape;5361;g21527475734_6_398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5" name="Shape 5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6" name="Google Shape;5366;g21527475734_6_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75" y="1127425"/>
            <a:ext cx="8533524" cy="40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7" name="Google Shape;3517;g2e82a5921bb_7_69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3518" name="Google Shape;3518;g2e82a5921bb_7_695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2e82a5921bb_7_695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2e82a5921bb_7_695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2e82a5921bb_7_695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2e82a5921bb_7_695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2e82a5921bb_7_695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g2e82a5921bb_7_695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g2e82a5921bb_7_695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g2e82a5921bb_7_695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g2e82a5921bb_7_695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g2e82a5921bb_7_695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g2e82a5921bb_7_695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2e82a5921bb_7_695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2e82a5921bb_7_695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2e82a5921bb_7_695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2e82a5921bb_7_695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2e82a5921bb_7_695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2e82a5921bb_7_695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2e82a5921bb_7_695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2e82a5921bb_7_695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2e82a5921bb_7_695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g2e82a5921bb_7_695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g2e82a5921bb_7_695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g2e82a5921bb_7_695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g2e82a5921bb_7_695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g2e82a5921bb_7_695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g2e82a5921bb_7_695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g2e82a5921bb_7_695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g2e82a5921bb_7_695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g2e82a5921bb_7_695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g2e82a5921bb_7_695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g2e82a5921bb_7_695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g2e82a5921bb_7_695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g2e82a5921bb_7_695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g2e82a5921bb_7_695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g2e82a5921bb_7_695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g2e82a5921bb_7_695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g2e82a5921bb_7_695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g2e82a5921bb_7_695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g2e82a5921bb_7_695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g2e82a5921bb_7_695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g2e82a5921bb_7_695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g2e82a5921bb_7_695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g2e82a5921bb_7_695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g2e82a5921bb_7_695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g2e82a5921bb_7_695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g2e82a5921bb_7_695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g2e82a5921bb_7_695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g2e82a5921bb_7_695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g2e82a5921bb_7_695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g2e82a5921bb_7_695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g2e82a5921bb_7_695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g2e82a5921bb_7_695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g2e82a5921bb_7_695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g2e82a5921bb_7_695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g2e82a5921bb_7_695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g2e82a5921bb_7_695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g2e82a5921bb_7_695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g2e82a5921bb_7_695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g2e82a5921bb_7_695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g2e82a5921bb_7_695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g2e82a5921bb_7_695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g2e82a5921bb_7_695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g2e82a5921bb_7_695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g2e82a5921bb_7_695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g2e82a5921bb_7_695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g2e82a5921bb_7_695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g2e82a5921bb_7_695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g2e82a5921bb_7_695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g2e82a5921bb_7_695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g2e82a5921bb_7_695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g2e82a5921bb_7_695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g2e82a5921bb_7_695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g2e82a5921bb_7_695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g2e82a5921bb_7_695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g2e82a5921bb_7_695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g2e82a5921bb_7_695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g2e82a5921bb_7_695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g2e82a5921bb_7_695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g2e82a5921bb_7_695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g2e82a5921bb_7_695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g2e82a5921bb_7_695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g2e82a5921bb_7_695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g2e82a5921bb_7_695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g2e82a5921bb_7_695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g2e82a5921bb_7_695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g2e82a5921bb_7_695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g2e82a5921bb_7_695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g2e82a5921bb_7_695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g2e82a5921bb_7_695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g2e82a5921bb_7_695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g2e82a5921bb_7_695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g2e82a5921bb_7_695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g2e82a5921bb_7_695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g2e82a5921bb_7_695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g2e82a5921bb_7_695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g2e82a5921bb_7_695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g2e82a5921bb_7_695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g2e82a5921bb_7_695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g2e82a5921bb_7_695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g2e82a5921bb_7_695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g2e82a5921bb_7_695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g2e82a5921bb_7_695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g2e82a5921bb_7_695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g2e82a5921bb_7_695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g2e82a5921bb_7_695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g2e82a5921bb_7_695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g2e82a5921bb_7_695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g2e82a5921bb_7_695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g2e82a5921bb_7_695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g2e82a5921bb_7_695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g2e82a5921bb_7_695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g2e82a5921bb_7_695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g2e82a5921bb_7_695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g2e82a5921bb_7_695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g2e82a5921bb_7_695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g2e82a5921bb_7_695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g2e82a5921bb_7_695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g2e82a5921bb_7_695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g2e82a5921bb_7_695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g2e82a5921bb_7_695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g2e82a5921bb_7_695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g2e82a5921bb_7_695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g2e82a5921bb_7_695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g2e82a5921bb_7_695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g2e82a5921bb_7_695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g2e82a5921bb_7_695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g2e82a5921bb_7_695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g2e82a5921bb_7_695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g2e82a5921bb_7_695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g2e82a5921bb_7_695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g2e82a5921bb_7_695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g2e82a5921bb_7_695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g2e82a5921bb_7_695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g2e82a5921bb_7_695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g2e82a5921bb_7_695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g2e82a5921bb_7_695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g2e82a5921bb_7_695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g2e82a5921bb_7_695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g2e82a5921bb_7_695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g2e82a5921bb_7_695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g2e82a5921bb_7_695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g2e82a5921bb_7_695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g2e82a5921bb_7_695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g2e82a5921bb_7_695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g2e82a5921bb_7_695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g2e82a5921bb_7_695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g2e82a5921bb_7_695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g2e82a5921bb_7_695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g2e82a5921bb_7_695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g2e82a5921bb_7_695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g2e82a5921bb_7_695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g2e82a5921bb_7_695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g2e82a5921bb_7_695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g2e82a5921bb_7_695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g2e82a5921bb_7_695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g2e82a5921bb_7_695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g2e82a5921bb_7_695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g2e82a5921bb_7_695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g2e82a5921bb_7_695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g2e82a5921bb_7_695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g2e82a5921bb_7_695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g2e82a5921bb_7_695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g2e82a5921bb_7_695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g2e82a5921bb_7_695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g2e82a5921bb_7_695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g2e82a5921bb_7_695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g2e82a5921bb_7_695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g2e82a5921bb_7_695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g2e82a5921bb_7_695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g2e82a5921bb_7_695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g2e82a5921bb_7_695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g2e82a5921bb_7_695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g2e82a5921bb_7_695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g2e82a5921bb_7_695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g2e82a5921bb_7_695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g2e82a5921bb_7_695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g2e82a5921bb_7_695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g2e82a5921bb_7_695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g2e82a5921bb_7_695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g2e82a5921bb_7_695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g2e82a5921bb_7_695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g2e82a5921bb_7_695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g2e82a5921bb_7_695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g2e82a5921bb_7_695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g2e82a5921bb_7_695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g2e82a5921bb_7_695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g2e82a5921bb_7_695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g2e82a5921bb_7_695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g2e82a5921bb_7_695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g2e82a5921bb_7_695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g2e82a5921bb_7_695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g2e82a5921bb_7_695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1" name="Google Shape;3711;g2e82a5921bb_7_695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CAN IF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3712" name="Google Shape;3712;g2e82a5921bb_7_695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0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1" name="Google Shape;5371;g21527475734_6_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75" y="1127425"/>
            <a:ext cx="8533524" cy="40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5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6" name="Google Shape;5376;g21527475734_6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75" y="1111825"/>
            <a:ext cx="8533524" cy="387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0" name="Shape 5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1" name="Google Shape;5381;g2e82a5921bb_4_0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5382" name="Google Shape;5382;g2e82a5921bb_4_0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g2e82a5921bb_4_0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g2e82a5921bb_4_0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g2e82a5921bb_4_0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g2e82a5921bb_4_0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g2e82a5921bb_4_0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g2e82a5921bb_4_0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g2e82a5921bb_4_0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g2e82a5921bb_4_0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g2e82a5921bb_4_0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g2e82a5921bb_4_0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g2e82a5921bb_4_0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g2e82a5921bb_4_0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g2e82a5921bb_4_0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g2e82a5921bb_4_0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g2e82a5921bb_4_0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g2e82a5921bb_4_0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g2e82a5921bb_4_0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g2e82a5921bb_4_0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g2e82a5921bb_4_0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g2e82a5921bb_4_0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g2e82a5921bb_4_0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g2e82a5921bb_4_0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g2e82a5921bb_4_0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g2e82a5921bb_4_0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g2e82a5921bb_4_0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g2e82a5921bb_4_0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g2e82a5921bb_4_0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g2e82a5921bb_4_0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g2e82a5921bb_4_0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g2e82a5921bb_4_0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g2e82a5921bb_4_0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g2e82a5921bb_4_0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g2e82a5921bb_4_0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g2e82a5921bb_4_0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g2e82a5921bb_4_0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g2e82a5921bb_4_0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g2e82a5921bb_4_0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g2e82a5921bb_4_0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1" name="Google Shape;5421;g2e82a5921bb_4_0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2" name="Google Shape;5422;g2e82a5921bb_4_0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3" name="Google Shape;5423;g2e82a5921bb_4_0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4" name="Google Shape;5424;g2e82a5921bb_4_0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5" name="Google Shape;5425;g2e82a5921bb_4_0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6" name="Google Shape;5426;g2e82a5921bb_4_0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7" name="Google Shape;5427;g2e82a5921bb_4_0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8" name="Google Shape;5428;g2e82a5921bb_4_0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g2e82a5921bb_4_0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g2e82a5921bb_4_0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g2e82a5921bb_4_0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g2e82a5921bb_4_0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g2e82a5921bb_4_0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4" name="Google Shape;5434;g2e82a5921bb_4_0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5" name="Google Shape;5435;g2e82a5921bb_4_0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6" name="Google Shape;5436;g2e82a5921bb_4_0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7" name="Google Shape;5437;g2e82a5921bb_4_0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8" name="Google Shape;5438;g2e82a5921bb_4_0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9" name="Google Shape;5439;g2e82a5921bb_4_0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g2e82a5921bb_4_0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g2e82a5921bb_4_0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g2e82a5921bb_4_0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g2e82a5921bb_4_0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g2e82a5921bb_4_0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g2e82a5921bb_4_0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6" name="Google Shape;5446;g2e82a5921bb_4_0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g2e82a5921bb_4_0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g2e82a5921bb_4_0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g2e82a5921bb_4_0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g2e82a5921bb_4_0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g2e82a5921bb_4_0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g2e82a5921bb_4_0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g2e82a5921bb_4_0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g2e82a5921bb_4_0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g2e82a5921bb_4_0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g2e82a5921bb_4_0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g2e82a5921bb_4_0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g2e82a5921bb_4_0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g2e82a5921bb_4_0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g2e82a5921bb_4_0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g2e82a5921bb_4_0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g2e82a5921bb_4_0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g2e82a5921bb_4_0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g2e82a5921bb_4_0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g2e82a5921bb_4_0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g2e82a5921bb_4_0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g2e82a5921bb_4_0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g2e82a5921bb_4_0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g2e82a5921bb_4_0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g2e82a5921bb_4_0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g2e82a5921bb_4_0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g2e82a5921bb_4_0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g2e82a5921bb_4_0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g2e82a5921bb_4_0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g2e82a5921bb_4_0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g2e82a5921bb_4_0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g2e82a5921bb_4_0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g2e82a5921bb_4_0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g2e82a5921bb_4_0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g2e82a5921bb_4_0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g2e82a5921bb_4_0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g2e82a5921bb_4_0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g2e82a5921bb_4_0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g2e82a5921bb_4_0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g2e82a5921bb_4_0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g2e82a5921bb_4_0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g2e82a5921bb_4_0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g2e82a5921bb_4_0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g2e82a5921bb_4_0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g2e82a5921bb_4_0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g2e82a5921bb_4_0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g2e82a5921bb_4_0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g2e82a5921bb_4_0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g2e82a5921bb_4_0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g2e82a5921bb_4_0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g2e82a5921bb_4_0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g2e82a5921bb_4_0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g2e82a5921bb_4_0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g2e82a5921bb_4_0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g2e82a5921bb_4_0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g2e82a5921bb_4_0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g2e82a5921bb_4_0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g2e82a5921bb_4_0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g2e82a5921bb_4_0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g2e82a5921bb_4_0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g2e82a5921bb_4_0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g2e82a5921bb_4_0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g2e82a5921bb_4_0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g2e82a5921bb_4_0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g2e82a5921bb_4_0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g2e82a5921bb_4_0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g2e82a5921bb_4_0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g2e82a5921bb_4_0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g2e82a5921bb_4_0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g2e82a5921bb_4_0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g2e82a5921bb_4_0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g2e82a5921bb_4_0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g2e82a5921bb_4_0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g2e82a5921bb_4_0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g2e82a5921bb_4_0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g2e82a5921bb_4_0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g2e82a5921bb_4_0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g2e82a5921bb_4_0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g2e82a5921bb_4_0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g2e82a5921bb_4_0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g2e82a5921bb_4_0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g2e82a5921bb_4_0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g2e82a5921bb_4_0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g2e82a5921bb_4_0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g2e82a5921bb_4_0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g2e82a5921bb_4_0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g2e82a5921bb_4_0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g2e82a5921bb_4_0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g2e82a5921bb_4_0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g2e82a5921bb_4_0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g2e82a5921bb_4_0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g2e82a5921bb_4_0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g2e82a5921bb_4_0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g2e82a5921bb_4_0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g2e82a5921bb_4_0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g2e82a5921bb_4_0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g2e82a5921bb_4_0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g2e82a5921bb_4_0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g2e82a5921bb_4_0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g2e82a5921bb_4_0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g2e82a5921bb_4_0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g2e82a5921bb_4_0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g2e82a5921bb_4_0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g2e82a5921bb_4_0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g2e82a5921bb_4_0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g2e82a5921bb_4_0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g2e82a5921bb_4_0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g2e82a5921bb_4_0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g2e82a5921bb_4_0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g2e82a5921bb_4_0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g2e82a5921bb_4_0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g2e82a5921bb_4_0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g2e82a5921bb_4_0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g2e82a5921bb_4_0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g2e82a5921bb_4_0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g2e82a5921bb_4_0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g2e82a5921bb_4_0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g2e82a5921bb_4_0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g2e82a5921bb_4_0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g2e82a5921bb_4_0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g2e82a5921bb_4_0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g2e82a5921bb_4_0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g2e82a5921bb_4_0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g2e82a5921bb_4_0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g2e82a5921bb_4_0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g2e82a5921bb_4_0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g2e82a5921bb_4_0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g2e82a5921bb_4_0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g2e82a5921bb_4_0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5" name="Google Shape;5575;g2e82a5921bb_4_0"/>
          <p:cNvSpPr txBox="1"/>
          <p:nvPr>
            <p:ph type="ctrTitle"/>
          </p:nvPr>
        </p:nvSpPr>
        <p:spPr>
          <a:xfrm>
            <a:off x="5476025" y="1775300"/>
            <a:ext cx="3656700" cy="22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Tester Presenter</a:t>
            </a:r>
            <a:r>
              <a:rPr lang="en" sz="5000"/>
              <a:t> Service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5576" name="Google Shape;5576;g2e82a5921bb_4_0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0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Google Shape;5581;g2e82a5921bb_4_199"/>
          <p:cNvSpPr txBox="1"/>
          <p:nvPr>
            <p:ph type="title"/>
          </p:nvPr>
        </p:nvSpPr>
        <p:spPr>
          <a:xfrm>
            <a:off x="714638" y="320353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Main Points :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582" name="Google Shape;5582;g2e82a5921bb_4_199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1500"/>
              <a:buAutoNum type="arabicPeriod"/>
            </a:pPr>
            <a:r>
              <a:rPr lang="en" sz="1500">
                <a:solidFill>
                  <a:srgbClr val="30394B"/>
                </a:solidFill>
              </a:rPr>
              <a:t>Concept</a:t>
            </a:r>
            <a:endParaRPr sz="1500">
              <a:solidFill>
                <a:srgbClr val="30394B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1500"/>
              <a:buAutoNum type="arabicPeriod"/>
            </a:pPr>
            <a:r>
              <a:rPr lang="en" sz="1500">
                <a:solidFill>
                  <a:srgbClr val="30394B"/>
                </a:solidFill>
              </a:rPr>
              <a:t>What’s the Frame Consist of ? </a:t>
            </a:r>
            <a:endParaRPr sz="1500">
              <a:solidFill>
                <a:srgbClr val="30394B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6" name="Shape 5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7" name="Google Shape;5587;g2e82a5921bb_4_204"/>
          <p:cNvSpPr txBox="1"/>
          <p:nvPr>
            <p:ph type="title"/>
          </p:nvPr>
        </p:nvSpPr>
        <p:spPr>
          <a:xfrm>
            <a:off x="199375" y="320350"/>
            <a:ext cx="67980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Tester Present frame generally consists of the following: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588" name="Google Shape;5588;g2e82a5921bb_4_204"/>
          <p:cNvSpPr txBox="1"/>
          <p:nvPr>
            <p:ph idx="1" type="body"/>
          </p:nvPr>
        </p:nvSpPr>
        <p:spPr>
          <a:xfrm>
            <a:off x="714650" y="587525"/>
            <a:ext cx="8043000" cy="44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1500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Identifier (SID):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byte is 0x3E.</a:t>
            </a:r>
            <a:endParaRPr sz="1500">
              <a:solidFill>
                <a:srgbClr val="30394B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1500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Sub-function (optional)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:It is optional and its presence depends on the implementation in the specific ECU.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. 0x00: Indicates a default request without any special sub-function.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. 0x80: This sub-function is used to indicate a "suppress response" option, meaning the ECU does not need to respond to the Tester Present request, but will keep the session active.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9" name="Google Shape;5589;g2e82a5921bb_4_204"/>
          <p:cNvSpPr/>
          <p:nvPr/>
        </p:nvSpPr>
        <p:spPr>
          <a:xfrm>
            <a:off x="3410325" y="1232650"/>
            <a:ext cx="4370400" cy="28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PCI+Address source+</a:t>
            </a:r>
            <a:r>
              <a:rPr lang="en"/>
              <a:t>Address</a:t>
            </a:r>
            <a:r>
              <a:rPr lang="en"/>
              <a:t> </a:t>
            </a:r>
            <a:r>
              <a:rPr lang="en"/>
              <a:t>destination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3" name="Shape 5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4" name="Google Shape;5594;g21527475734_0_119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5595" name="Google Shape;5595;g21527475734_0_119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g21527475734_0_119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g21527475734_0_119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g21527475734_0_119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g21527475734_0_119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g21527475734_0_119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g21527475734_0_119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g21527475734_0_119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g21527475734_0_119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g21527475734_0_119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g21527475734_0_119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g21527475734_0_119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g21527475734_0_119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g21527475734_0_119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g21527475734_0_119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g21527475734_0_119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g21527475734_0_119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g21527475734_0_119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g21527475734_0_119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g21527475734_0_119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g21527475734_0_119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g21527475734_0_119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g21527475734_0_119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g21527475734_0_119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g21527475734_0_119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g21527475734_0_119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g21527475734_0_119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g21527475734_0_119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g21527475734_0_119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g21527475734_0_119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g21527475734_0_119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6" name="Google Shape;5626;g21527475734_0_119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g21527475734_0_119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g21527475734_0_119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g21527475734_0_119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g21527475734_0_119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g21527475734_0_119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g21527475734_0_119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g21527475734_0_119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g21527475734_0_119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g21527475734_0_119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g21527475734_0_119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g21527475734_0_119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g21527475734_0_119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g21527475734_0_119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g21527475734_0_119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g21527475734_0_119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g21527475734_0_119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g21527475734_0_119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g21527475734_0_119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g21527475734_0_119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g21527475734_0_119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g21527475734_0_119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g21527475734_0_119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g21527475734_0_119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g21527475734_0_119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g21527475734_0_119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g21527475734_0_119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g21527475734_0_119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g21527475734_0_119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g21527475734_0_119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g21527475734_0_119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g21527475734_0_119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g21527475734_0_119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g21527475734_0_119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g21527475734_0_119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g21527475734_0_119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g21527475734_0_119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g21527475734_0_119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g21527475734_0_119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g21527475734_0_119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g21527475734_0_119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g21527475734_0_119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g21527475734_0_119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g21527475734_0_119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g21527475734_0_119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g21527475734_0_119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g21527475734_0_119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g21527475734_0_119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g21527475734_0_119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g21527475734_0_119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g21527475734_0_119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g21527475734_0_119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g21527475734_0_119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g21527475734_0_119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g21527475734_0_119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g21527475734_0_119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g21527475734_0_119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g21527475734_0_119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g21527475734_0_119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g21527475734_0_119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g21527475734_0_119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7" name="Google Shape;5687;g21527475734_0_119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8" name="Google Shape;5688;g21527475734_0_119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9" name="Google Shape;5689;g21527475734_0_119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0" name="Google Shape;5690;g21527475734_0_119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1" name="Google Shape;5691;g21527475734_0_119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g21527475734_0_119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g21527475734_0_119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4" name="Google Shape;5694;g21527475734_0_119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5" name="Google Shape;5695;g21527475734_0_119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6" name="Google Shape;5696;g21527475734_0_119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7" name="Google Shape;5697;g21527475734_0_119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8" name="Google Shape;5698;g21527475734_0_119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9" name="Google Shape;5699;g21527475734_0_119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0" name="Google Shape;5700;g21527475734_0_119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1" name="Google Shape;5701;g21527475734_0_119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g21527475734_0_119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3" name="Google Shape;5703;g21527475734_0_119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4" name="Google Shape;5704;g21527475734_0_119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5" name="Google Shape;5705;g21527475734_0_119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6" name="Google Shape;5706;g21527475734_0_119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7" name="Google Shape;5707;g21527475734_0_119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8" name="Google Shape;5708;g21527475734_0_119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9" name="Google Shape;5709;g21527475734_0_119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0" name="Google Shape;5710;g21527475734_0_119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1" name="Google Shape;5711;g21527475734_0_119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2" name="Google Shape;5712;g21527475734_0_119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3" name="Google Shape;5713;g21527475734_0_119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4" name="Google Shape;5714;g21527475734_0_119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5" name="Google Shape;5715;g21527475734_0_119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6" name="Google Shape;5716;g21527475734_0_119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g21527475734_0_119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8" name="Google Shape;5718;g21527475734_0_119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9" name="Google Shape;5719;g21527475734_0_119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0" name="Google Shape;5720;g21527475734_0_119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1" name="Google Shape;5721;g21527475734_0_119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2" name="Google Shape;5722;g21527475734_0_119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3" name="Google Shape;5723;g21527475734_0_119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4" name="Google Shape;5724;g21527475734_0_119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5" name="Google Shape;5725;g21527475734_0_119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6" name="Google Shape;5726;g21527475734_0_119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7" name="Google Shape;5727;g21527475734_0_119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8" name="Google Shape;5728;g21527475734_0_119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9" name="Google Shape;5729;g21527475734_0_119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0" name="Google Shape;5730;g21527475734_0_119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1" name="Google Shape;5731;g21527475734_0_119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2" name="Google Shape;5732;g21527475734_0_119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3" name="Google Shape;5733;g21527475734_0_119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4" name="Google Shape;5734;g21527475734_0_119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5" name="Google Shape;5735;g21527475734_0_119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6" name="Google Shape;5736;g21527475734_0_119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7" name="Google Shape;5737;g21527475734_0_119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8" name="Google Shape;5738;g21527475734_0_119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9" name="Google Shape;5739;g21527475734_0_119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0" name="Google Shape;5740;g21527475734_0_119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1" name="Google Shape;5741;g21527475734_0_119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2" name="Google Shape;5742;g21527475734_0_119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3" name="Google Shape;5743;g21527475734_0_119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g21527475734_0_119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g21527475734_0_119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g21527475734_0_119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g21527475734_0_119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g21527475734_0_119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g21527475734_0_119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g21527475734_0_119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g21527475734_0_119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g21527475734_0_119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g21527475734_0_119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g21527475734_0_119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g21527475734_0_119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g21527475734_0_119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g21527475734_0_119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g21527475734_0_119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g21527475734_0_119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g21527475734_0_119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g21527475734_0_119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g21527475734_0_119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g21527475734_0_119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g21527475734_0_119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g21527475734_0_119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g21527475734_0_119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g21527475734_0_119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g21527475734_0_119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g21527475734_0_119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g21527475734_0_119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g21527475734_0_119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g21527475734_0_119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3" name="Google Shape;5773;g21527475734_0_119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4" name="Google Shape;5774;g21527475734_0_119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5" name="Google Shape;5775;g21527475734_0_119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6" name="Google Shape;5776;g21527475734_0_119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7" name="Google Shape;5777;g21527475734_0_119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8" name="Google Shape;5778;g21527475734_0_119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9" name="Google Shape;5779;g21527475734_0_119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0" name="Google Shape;5780;g21527475734_0_119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g21527475734_0_119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2" name="Google Shape;5782;g21527475734_0_119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3" name="Google Shape;5783;g21527475734_0_119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4" name="Google Shape;5784;g21527475734_0_119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5" name="Google Shape;5785;g21527475734_0_119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6" name="Google Shape;5786;g21527475734_0_119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7" name="Google Shape;5787;g21527475734_0_119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8" name="Google Shape;5788;g21527475734_0_119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CANTP Unit</a:t>
            </a:r>
            <a:r>
              <a:rPr lang="en" sz="5000"/>
              <a:t> Testing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5789" name="Google Shape;5789;g21527475734_0_119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3" name="Shape 5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4" name="Google Shape;5794;g21527475734_0_318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 A</a:t>
            </a:r>
            <a:r>
              <a:rPr lang="en"/>
              <a:t>im</a:t>
            </a:r>
            <a:endParaRPr/>
          </a:p>
        </p:txBody>
      </p:sp>
      <p:sp>
        <p:nvSpPr>
          <p:cNvPr id="5795" name="Google Shape;5795;g21527475734_0_318"/>
          <p:cNvSpPr/>
          <p:nvPr/>
        </p:nvSpPr>
        <p:spPr>
          <a:xfrm>
            <a:off x="152400" y="152400"/>
            <a:ext cx="4943857" cy="2452766"/>
          </a:xfrm>
          <a:prstGeom prst="rect">
            <a:avLst/>
          </a:prstGeom>
          <a:noFill/>
          <a:ln>
            <a:noFill/>
          </a:ln>
        </p:spPr>
      </p:sp>
      <p:pic>
        <p:nvPicPr>
          <p:cNvPr id="5796" name="Google Shape;5796;g21527475734_0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025"/>
            <a:ext cx="4995066" cy="247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0" name="Shape 5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1" name="Google Shape;5801;g21527475734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12700" cy="439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5" name="Shape 5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6" name="Google Shape;5806;g21527475734_0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303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0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1" name="Google Shape;5811;g21527475734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4453625" cy="52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2" name="Google Shape;5812;g21527475734_0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839" y="152400"/>
            <a:ext cx="428516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2e82a5921bb_7_235"/>
          <p:cNvSpPr txBox="1"/>
          <p:nvPr>
            <p:ph idx="1" type="body"/>
          </p:nvPr>
        </p:nvSpPr>
        <p:spPr>
          <a:xfrm>
            <a:off x="719250" y="1254075"/>
            <a:ext cx="8064600" cy="20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CAN interface module consist of all CAN hardware independent tasks , which belongs to CAN communication device driver of the corresponding ECU</a:t>
            </a:r>
            <a:endParaRPr sz="2000"/>
          </a:p>
        </p:txBody>
      </p:sp>
      <p:sp>
        <p:nvSpPr>
          <p:cNvPr id="3718" name="Google Shape;3718;g2e82a5921bb_7_235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</a:t>
            </a:r>
            <a:r>
              <a:rPr lang="en"/>
              <a:t>efinition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6" name="Shape 5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7" name="Google Shape;5817;g21527475734_0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9717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8" name="Google Shape;5818;g21527475734_0_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404" y="152400"/>
            <a:ext cx="39258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2" name="Shape 5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3" name="Google Shape;5823;g21527475734_0_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0593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4" name="Google Shape;5824;g21527475734_0_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825" y="78800"/>
            <a:ext cx="4043450" cy="49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8" name="Shape 5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9" name="Google Shape;5829;g21527475734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5469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0" name="Google Shape;5830;g21527475734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824" y="220450"/>
            <a:ext cx="40290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4" name="Shape 58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8" name="Shape 5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9" name="Google Shape;5839;g2e836919743_8_0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5840" name="Google Shape;5840;g2e836919743_8_0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1" name="Google Shape;5841;g2e836919743_8_0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2" name="Google Shape;5842;g2e836919743_8_0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3" name="Google Shape;5843;g2e836919743_8_0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4" name="Google Shape;5844;g2e836919743_8_0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5" name="Google Shape;5845;g2e836919743_8_0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6" name="Google Shape;5846;g2e836919743_8_0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7" name="Google Shape;5847;g2e836919743_8_0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8" name="Google Shape;5848;g2e836919743_8_0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9" name="Google Shape;5849;g2e836919743_8_0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0" name="Google Shape;5850;g2e836919743_8_0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1" name="Google Shape;5851;g2e836919743_8_0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2" name="Google Shape;5852;g2e836919743_8_0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3" name="Google Shape;5853;g2e836919743_8_0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4" name="Google Shape;5854;g2e836919743_8_0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5" name="Google Shape;5855;g2e836919743_8_0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6" name="Google Shape;5856;g2e836919743_8_0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7" name="Google Shape;5857;g2e836919743_8_0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8" name="Google Shape;5858;g2e836919743_8_0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9" name="Google Shape;5859;g2e836919743_8_0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0" name="Google Shape;5860;g2e836919743_8_0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1" name="Google Shape;5861;g2e836919743_8_0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2" name="Google Shape;5862;g2e836919743_8_0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3" name="Google Shape;5863;g2e836919743_8_0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4" name="Google Shape;5864;g2e836919743_8_0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5" name="Google Shape;5865;g2e836919743_8_0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6" name="Google Shape;5866;g2e836919743_8_0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7" name="Google Shape;5867;g2e836919743_8_0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8" name="Google Shape;5868;g2e836919743_8_0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9" name="Google Shape;5869;g2e836919743_8_0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0" name="Google Shape;5870;g2e836919743_8_0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1" name="Google Shape;5871;g2e836919743_8_0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2" name="Google Shape;5872;g2e836919743_8_0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g2e836919743_8_0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g2e836919743_8_0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g2e836919743_8_0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g2e836919743_8_0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7" name="Google Shape;5877;g2e836919743_8_0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8" name="Google Shape;5878;g2e836919743_8_0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9" name="Google Shape;5879;g2e836919743_8_0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g2e836919743_8_0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g2e836919743_8_0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2" name="Google Shape;5882;g2e836919743_8_0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3" name="Google Shape;5883;g2e836919743_8_0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4" name="Google Shape;5884;g2e836919743_8_0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g2e836919743_8_0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g2e836919743_8_0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g2e836919743_8_0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g2e836919743_8_0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9" name="Google Shape;5889;g2e836919743_8_0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0" name="Google Shape;5890;g2e836919743_8_0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1" name="Google Shape;5891;g2e836919743_8_0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g2e836919743_8_0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3" name="Google Shape;5893;g2e836919743_8_0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4" name="Google Shape;5894;g2e836919743_8_0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5" name="Google Shape;5895;g2e836919743_8_0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g2e836919743_8_0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g2e836919743_8_0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g2e836919743_8_0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g2e836919743_8_0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g2e836919743_8_0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g2e836919743_8_0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g2e836919743_8_0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3" name="Google Shape;5903;g2e836919743_8_0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4" name="Google Shape;5904;g2e836919743_8_0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5" name="Google Shape;5905;g2e836919743_8_0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6" name="Google Shape;5906;g2e836919743_8_0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7" name="Google Shape;5907;g2e836919743_8_0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8" name="Google Shape;5908;g2e836919743_8_0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9" name="Google Shape;5909;g2e836919743_8_0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0" name="Google Shape;5910;g2e836919743_8_0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1" name="Google Shape;5911;g2e836919743_8_0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g2e836919743_8_0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g2e836919743_8_0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g2e836919743_8_0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g2e836919743_8_0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6" name="Google Shape;5916;g2e836919743_8_0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7" name="Google Shape;5917;g2e836919743_8_0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8" name="Google Shape;5918;g2e836919743_8_0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9" name="Google Shape;5919;g2e836919743_8_0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0" name="Google Shape;5920;g2e836919743_8_0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1" name="Google Shape;5921;g2e836919743_8_0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2" name="Google Shape;5922;g2e836919743_8_0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3" name="Google Shape;5923;g2e836919743_8_0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4" name="Google Shape;5924;g2e836919743_8_0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5" name="Google Shape;5925;g2e836919743_8_0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6" name="Google Shape;5926;g2e836919743_8_0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7" name="Google Shape;5927;g2e836919743_8_0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8" name="Google Shape;5928;g2e836919743_8_0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9" name="Google Shape;5929;g2e836919743_8_0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0" name="Google Shape;5930;g2e836919743_8_0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1" name="Google Shape;5931;g2e836919743_8_0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2" name="Google Shape;5932;g2e836919743_8_0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g2e836919743_8_0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g2e836919743_8_0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g2e836919743_8_0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g2e836919743_8_0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g2e836919743_8_0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g2e836919743_8_0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g2e836919743_8_0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g2e836919743_8_0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g2e836919743_8_0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g2e836919743_8_0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g2e836919743_8_0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g2e836919743_8_0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g2e836919743_8_0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g2e836919743_8_0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g2e836919743_8_0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g2e836919743_8_0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g2e836919743_8_0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g2e836919743_8_0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g2e836919743_8_0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g2e836919743_8_0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g2e836919743_8_0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g2e836919743_8_0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g2e836919743_8_0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g2e836919743_8_0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g2e836919743_8_0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g2e836919743_8_0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g2e836919743_8_0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g2e836919743_8_0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g2e836919743_8_0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g2e836919743_8_0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g2e836919743_8_0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g2e836919743_8_0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g2e836919743_8_0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g2e836919743_8_0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g2e836919743_8_0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g2e836919743_8_0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9" name="Google Shape;5969;g2e836919743_8_0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0" name="Google Shape;5970;g2e836919743_8_0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1" name="Google Shape;5971;g2e836919743_8_0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g2e836919743_8_0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g2e836919743_8_0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g2e836919743_8_0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g2e836919743_8_0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g2e836919743_8_0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g2e836919743_8_0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g2e836919743_8_0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g2e836919743_8_0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g2e836919743_8_0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g2e836919743_8_0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g2e836919743_8_0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g2e836919743_8_0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g2e836919743_8_0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g2e836919743_8_0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g2e836919743_8_0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g2e836919743_8_0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g2e836919743_8_0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g2e836919743_8_0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g2e836919743_8_0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g2e836919743_8_0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g2e836919743_8_0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g2e836919743_8_0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g2e836919743_8_0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g2e836919743_8_0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g2e836919743_8_0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g2e836919743_8_0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g2e836919743_8_0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g2e836919743_8_0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g2e836919743_8_0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g2e836919743_8_0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g2e836919743_8_0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g2e836919743_8_0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g2e836919743_8_0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g2e836919743_8_0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g2e836919743_8_0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g2e836919743_8_0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g2e836919743_8_0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g2e836919743_8_0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g2e836919743_8_0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g2e836919743_8_0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2" name="Google Shape;6012;g2e836919743_8_0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3" name="Google Shape;6013;g2e836919743_8_0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g2e836919743_8_0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g2e836919743_8_0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g2e836919743_8_0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g2e836919743_8_0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g2e836919743_8_0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g2e836919743_8_0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g2e836919743_8_0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g2e836919743_8_0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g2e836919743_8_0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g2e836919743_8_0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g2e836919743_8_0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g2e836919743_8_0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g2e836919743_8_0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g2e836919743_8_0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g2e836919743_8_0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g2e836919743_8_0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g2e836919743_8_0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g2e836919743_8_0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g2e836919743_8_0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3" name="Google Shape;6033;g2e836919743_8_0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UDS Client Testing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6034" name="Google Shape;6034;g2e836919743_8_0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8" name="Shape 6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9" name="Google Shape;6039;g2e836919743_8_199"/>
          <p:cNvSpPr txBox="1"/>
          <p:nvPr>
            <p:ph type="title"/>
          </p:nvPr>
        </p:nvSpPr>
        <p:spPr>
          <a:xfrm>
            <a:off x="2971800" y="2231125"/>
            <a:ext cx="4876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UDS Client Request Test</a:t>
            </a:r>
            <a:endParaRPr sz="2500"/>
          </a:p>
        </p:txBody>
      </p:sp>
      <p:sp>
        <p:nvSpPr>
          <p:cNvPr id="6040" name="Google Shape;6040;g2e836919743_8_199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4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5" name="Google Shape;6045;g2e836919743_8_205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Session Control Test</a:t>
            </a:r>
            <a:endParaRPr b="1" sz="2500"/>
          </a:p>
        </p:txBody>
      </p:sp>
      <p:pic>
        <p:nvPicPr>
          <p:cNvPr id="6046" name="Google Shape;6046;g2e836919743_8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0" y="1446250"/>
            <a:ext cx="3414000" cy="73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47" name="Google Shape;6047;g2e836919743_8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00" y="2366813"/>
            <a:ext cx="3744600" cy="55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48" name="Google Shape;6048;g2e836919743_8_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300" y="3094925"/>
            <a:ext cx="2782800" cy="127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49" name="Google Shape;6049;g2e836919743_8_2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600" y="4545713"/>
            <a:ext cx="3352200" cy="32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50" name="Google Shape;6050;g2e836919743_8_2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6575" y="1390200"/>
            <a:ext cx="2886000" cy="6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51" name="Google Shape;6051;g2e836919743_8_2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6575" y="3362697"/>
            <a:ext cx="2886000" cy="173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52" name="Google Shape;6052;g2e836919743_8_2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3925" y="2240250"/>
            <a:ext cx="4431300" cy="96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6" name="Shape 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7" name="Google Shape;6057;g2e836919743_8_270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Session Control Test Cases</a:t>
            </a:r>
            <a:endParaRPr b="1" sz="2500"/>
          </a:p>
        </p:txBody>
      </p:sp>
      <p:pic>
        <p:nvPicPr>
          <p:cNvPr id="6058" name="Google Shape;6058;g2e836919743_8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400" y="1722425"/>
            <a:ext cx="3599400" cy="182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59" name="Google Shape;6059;g2e836919743_8_270"/>
          <p:cNvPicPr preferRelativeResize="0"/>
          <p:nvPr/>
        </p:nvPicPr>
        <p:blipFill rotWithShape="1">
          <a:blip r:embed="rId4">
            <a:alphaModFix/>
          </a:blip>
          <a:srcRect b="0" l="0" r="3502" t="0"/>
          <a:stretch/>
        </p:blipFill>
        <p:spPr>
          <a:xfrm>
            <a:off x="5053975" y="1722425"/>
            <a:ext cx="3599400" cy="182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3" name="Shape 6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4" name="Google Shape;6064;g2e836919743_8_260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Session Control Test Results</a:t>
            </a:r>
            <a:endParaRPr b="1" sz="2500"/>
          </a:p>
        </p:txBody>
      </p:sp>
      <p:pic>
        <p:nvPicPr>
          <p:cNvPr id="6065" name="Google Shape;6065;g2e836919743_8_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399" y="1555725"/>
            <a:ext cx="6215400" cy="28032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9" name="Shape 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0" name="Google Shape;6070;g2e836919743_8_250"/>
          <p:cNvSpPr txBox="1"/>
          <p:nvPr>
            <p:ph type="title"/>
          </p:nvPr>
        </p:nvSpPr>
        <p:spPr>
          <a:xfrm>
            <a:off x="2971800" y="2231125"/>
            <a:ext cx="4876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UDS Client Response Test</a:t>
            </a:r>
            <a:endParaRPr sz="2500"/>
          </a:p>
        </p:txBody>
      </p:sp>
      <p:sp>
        <p:nvSpPr>
          <p:cNvPr id="6071" name="Google Shape;6071;g2e836919743_8_250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2e82a5921bb_7_240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SPECIFICATION</a:t>
            </a:r>
            <a:endParaRPr/>
          </a:p>
        </p:txBody>
      </p:sp>
      <p:sp>
        <p:nvSpPr>
          <p:cNvPr id="3724" name="Google Shape;3724;g2e82a5921bb_7_240"/>
          <p:cNvSpPr txBox="1"/>
          <p:nvPr>
            <p:ph idx="1" type="body"/>
          </p:nvPr>
        </p:nvSpPr>
        <p:spPr>
          <a:xfrm>
            <a:off x="719250" y="1254075"/>
            <a:ext cx="82302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Transmit request service (CanIf_Transmit)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Reception</a:t>
            </a:r>
            <a:r>
              <a:rPr lang="en" sz="2000"/>
              <a:t> </a:t>
            </a:r>
            <a:r>
              <a:rPr lang="en" sz="2000"/>
              <a:t>indication</a:t>
            </a:r>
            <a:r>
              <a:rPr lang="en" sz="2000"/>
              <a:t>(CanIf_Receive)</a:t>
            </a:r>
            <a:endParaRPr sz="2000"/>
          </a:p>
          <a:p>
            <a:pPr indent="0" lvl="0" marL="254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CANIF callback for CanTp_RxIndication</a:t>
            </a:r>
            <a:r>
              <a:rPr lang="en" sz="2000"/>
              <a:t>(CanIf_setCallback)</a:t>
            </a:r>
            <a:endParaRPr sz="2000"/>
          </a:p>
          <a:p>
            <a:pPr indent="0" lvl="0" marL="254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CANIF callback for Transmit in Network Management(CanIf_setNmTxCallback)</a:t>
            </a:r>
            <a:endParaRPr sz="2000"/>
          </a:p>
          <a:p>
            <a:pPr indent="0" lvl="0" marL="254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CANIF callback for Reception in Network Management(CanIf_setNmRxCallback)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5" name="Shape 6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6" name="Google Shape;6076;g2e836919743_8_30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Main Function</a:t>
            </a:r>
            <a:r>
              <a:rPr b="1" lang="en" sz="2500"/>
              <a:t> Test</a:t>
            </a:r>
            <a:endParaRPr b="1" sz="2500"/>
          </a:p>
        </p:txBody>
      </p:sp>
      <p:pic>
        <p:nvPicPr>
          <p:cNvPr id="6077" name="Google Shape;6077;g2e836919743_8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00" y="1394150"/>
            <a:ext cx="3208700" cy="31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8" name="Google Shape;6078;g2e836919743_8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162" y="1483450"/>
            <a:ext cx="2009700" cy="33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79" name="Google Shape;6079;g2e836919743_8_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325" y="1963100"/>
            <a:ext cx="5171400" cy="271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3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g2e836919743_8_313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Main Function</a:t>
            </a:r>
            <a:r>
              <a:rPr b="1" lang="en" sz="2500"/>
              <a:t> Test Results</a:t>
            </a:r>
            <a:endParaRPr b="1" sz="2500"/>
          </a:p>
        </p:txBody>
      </p:sp>
      <p:pic>
        <p:nvPicPr>
          <p:cNvPr id="6085" name="Google Shape;6085;g2e836919743_8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25" y="1360200"/>
            <a:ext cx="4523946" cy="206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Google Shape;6086;g2e836919743_8_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500" y="3784175"/>
            <a:ext cx="3413210" cy="12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7" name="Google Shape;6087;g2e836919743_8_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063" y="1539900"/>
            <a:ext cx="3532725" cy="11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8" name="Google Shape;6088;g2e836919743_8_3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8649" y="2939775"/>
            <a:ext cx="4069597" cy="22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2" name="Shape 6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3" name="Google Shape;6093;g2e853ad85c7_0_0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Main Function Test Results</a:t>
            </a:r>
            <a:endParaRPr b="1" sz="2500"/>
          </a:p>
        </p:txBody>
      </p:sp>
      <p:pic>
        <p:nvPicPr>
          <p:cNvPr id="6094" name="Google Shape;6094;g2e853ad85c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75" y="1366375"/>
            <a:ext cx="5000700" cy="33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8" name="Shape 6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9" name="Google Shape;6099;g21527475734_0_10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0" name="Google Shape;6100;g21527475734_0_104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4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g21527475734_0_10"/>
          <p:cNvSpPr txBox="1"/>
          <p:nvPr>
            <p:ph type="title"/>
          </p:nvPr>
        </p:nvSpPr>
        <p:spPr>
          <a:xfrm>
            <a:off x="2971800" y="2231125"/>
            <a:ext cx="4876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UDS Server Response Test</a:t>
            </a:r>
            <a:endParaRPr sz="25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9" name="Shape 6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0" name="Google Shape;6110;g21527475734_0_87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UDS Server Mokes </a:t>
            </a:r>
            <a:endParaRPr/>
          </a:p>
        </p:txBody>
      </p:sp>
      <p:sp>
        <p:nvSpPr>
          <p:cNvPr id="6111" name="Google Shape;6111;g21527475734_0_87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2" name="Google Shape;6112;g21527475734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75" y="979725"/>
            <a:ext cx="7483924" cy="40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6" name="Shape 6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7" name="Google Shape;6117;g21527475734_0_5"/>
          <p:cNvSpPr txBox="1"/>
          <p:nvPr>
            <p:ph type="title"/>
          </p:nvPr>
        </p:nvSpPr>
        <p:spPr>
          <a:xfrm>
            <a:off x="2398188" y="6167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Session Control Test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8" name="Google Shape;6118;g21527475734_0_5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9" name="Google Shape;6119;g21527475734_0_5"/>
          <p:cNvPicPr preferRelativeResize="0"/>
          <p:nvPr/>
        </p:nvPicPr>
        <p:blipFill rotWithShape="1">
          <a:blip r:embed="rId3">
            <a:alphaModFix/>
          </a:blip>
          <a:srcRect b="0" l="2870" r="2387" t="0"/>
          <a:stretch/>
        </p:blipFill>
        <p:spPr>
          <a:xfrm>
            <a:off x="714650" y="637675"/>
            <a:ext cx="7111724" cy="45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3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21527475734_0_37"/>
          <p:cNvSpPr txBox="1"/>
          <p:nvPr>
            <p:ph type="title"/>
          </p:nvPr>
        </p:nvSpPr>
        <p:spPr>
          <a:xfrm>
            <a:off x="2398188" y="6167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Session Control Test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5" name="Google Shape;6125;g21527475734_0_37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6" name="Google Shape;6126;g21527475734_0_37"/>
          <p:cNvPicPr preferRelativeResize="0"/>
          <p:nvPr/>
        </p:nvPicPr>
        <p:blipFill rotWithShape="1">
          <a:blip r:embed="rId3">
            <a:alphaModFix/>
          </a:blip>
          <a:srcRect b="0" l="3552" r="2453" t="0"/>
          <a:stretch/>
        </p:blipFill>
        <p:spPr>
          <a:xfrm>
            <a:off x="637275" y="770925"/>
            <a:ext cx="7404550" cy="42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0" name="Shape 6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1" name="Google Shape;6131;g21527475734_0_25"/>
          <p:cNvSpPr txBox="1"/>
          <p:nvPr>
            <p:ph type="title"/>
          </p:nvPr>
        </p:nvSpPr>
        <p:spPr>
          <a:xfrm>
            <a:off x="2398188" y="6167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Temperature</a:t>
            </a:r>
            <a:r>
              <a:rPr b="1" lang="en" sz="2500"/>
              <a:t> Read Service </a:t>
            </a:r>
            <a:r>
              <a:rPr b="1" lang="en" sz="2500"/>
              <a:t>Test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2" name="Google Shape;6132;g21527475734_0_25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3" name="Google Shape;6133;g21527475734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25" y="711650"/>
            <a:ext cx="7293700" cy="43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7" name="Shape 6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8" name="Google Shape;6138;g21527475734_0_31"/>
          <p:cNvSpPr txBox="1"/>
          <p:nvPr>
            <p:ph type="title"/>
          </p:nvPr>
        </p:nvSpPr>
        <p:spPr>
          <a:xfrm>
            <a:off x="2398188" y="6167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Pressure </a:t>
            </a:r>
            <a:r>
              <a:rPr b="1" lang="en" sz="2500"/>
              <a:t>Read Service Test</a:t>
            </a:r>
            <a:endParaRPr/>
          </a:p>
        </p:txBody>
      </p:sp>
      <p:sp>
        <p:nvSpPr>
          <p:cNvPr id="6139" name="Google Shape;6139;g21527475734_0_31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0" name="Google Shape;6140;g2152747573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00" y="792225"/>
            <a:ext cx="7419176" cy="42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g2e82a5921bb_7_246"/>
          <p:cNvSpPr txBox="1"/>
          <p:nvPr>
            <p:ph type="title"/>
          </p:nvPr>
        </p:nvSpPr>
        <p:spPr>
          <a:xfrm>
            <a:off x="784080" y="338325"/>
            <a:ext cx="58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CanIf.h</a:t>
            </a:r>
            <a:endParaRPr b="1" sz="2500"/>
          </a:p>
        </p:txBody>
      </p:sp>
      <p:pic>
        <p:nvPicPr>
          <p:cNvPr id="3730" name="Google Shape;3730;g2e82a5921bb_7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725"/>
            <a:ext cx="86391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4" name="Shape 6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Google Shape;6145;g21527475734_0_72"/>
          <p:cNvSpPr txBox="1"/>
          <p:nvPr>
            <p:ph type="title"/>
          </p:nvPr>
        </p:nvSpPr>
        <p:spPr>
          <a:xfrm>
            <a:off x="2398188" y="6167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Temperature Write Service Test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6" name="Google Shape;6146;g21527475734_0_72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7" name="Google Shape;6147;g21527475734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75" y="795300"/>
            <a:ext cx="7347851" cy="434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21527475734_0_66"/>
          <p:cNvSpPr txBox="1"/>
          <p:nvPr>
            <p:ph type="title"/>
          </p:nvPr>
        </p:nvSpPr>
        <p:spPr>
          <a:xfrm>
            <a:off x="2398188" y="6167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/>
              <a:t>Pressure </a:t>
            </a:r>
            <a:r>
              <a:rPr b="1" lang="en" sz="2500"/>
              <a:t>Write Service Test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</p:txBody>
      </p:sp>
      <p:sp>
        <p:nvSpPr>
          <p:cNvPr id="6153" name="Google Shape;6153;g21527475734_0_66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4" name="Google Shape;6154;g21527475734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75" y="696088"/>
            <a:ext cx="7404551" cy="44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8" name="Shape 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9" name="Google Shape;6159;g2e853ad85c7_3_1611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6160" name="Google Shape;6160;g2e853ad85c7_3_1611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g2e853ad85c7_3_1611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g2e853ad85c7_3_1611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g2e853ad85c7_3_1611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g2e853ad85c7_3_1611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g2e853ad85c7_3_1611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g2e853ad85c7_3_1611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g2e853ad85c7_3_1611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g2e853ad85c7_3_1611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g2e853ad85c7_3_1611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g2e853ad85c7_3_1611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g2e853ad85c7_3_1611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g2e853ad85c7_3_1611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g2e853ad85c7_3_1611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g2e853ad85c7_3_1611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g2e853ad85c7_3_1611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g2e853ad85c7_3_1611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g2e853ad85c7_3_1611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g2e853ad85c7_3_1611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g2e853ad85c7_3_1611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g2e853ad85c7_3_1611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g2e853ad85c7_3_1611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g2e853ad85c7_3_1611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g2e853ad85c7_3_1611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g2e853ad85c7_3_1611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g2e853ad85c7_3_1611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g2e853ad85c7_3_1611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g2e853ad85c7_3_1611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g2e853ad85c7_3_1611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g2e853ad85c7_3_1611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g2e853ad85c7_3_1611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g2e853ad85c7_3_1611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g2e853ad85c7_3_1611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g2e853ad85c7_3_1611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g2e853ad85c7_3_1611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g2e853ad85c7_3_1611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g2e853ad85c7_3_1611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g2e853ad85c7_3_1611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g2e853ad85c7_3_1611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g2e853ad85c7_3_1611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g2e853ad85c7_3_1611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g2e853ad85c7_3_1611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g2e853ad85c7_3_1611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g2e853ad85c7_3_1611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g2e853ad85c7_3_1611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g2e853ad85c7_3_1611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g2e853ad85c7_3_1611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g2e853ad85c7_3_1611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g2e853ad85c7_3_1611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g2e853ad85c7_3_1611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g2e853ad85c7_3_1611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g2e853ad85c7_3_1611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g2e853ad85c7_3_1611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g2e853ad85c7_3_1611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g2e853ad85c7_3_1611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g2e853ad85c7_3_1611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g2e853ad85c7_3_1611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g2e853ad85c7_3_1611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g2e853ad85c7_3_1611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g2e853ad85c7_3_1611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g2e853ad85c7_3_1611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g2e853ad85c7_3_1611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g2e853ad85c7_3_1611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g2e853ad85c7_3_1611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g2e853ad85c7_3_1611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g2e853ad85c7_3_1611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g2e853ad85c7_3_1611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g2e853ad85c7_3_1611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g2e853ad85c7_3_1611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g2e853ad85c7_3_1611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g2e853ad85c7_3_1611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g2e853ad85c7_3_1611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g2e853ad85c7_3_1611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g2e853ad85c7_3_1611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g2e853ad85c7_3_1611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g2e853ad85c7_3_1611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g2e853ad85c7_3_1611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g2e853ad85c7_3_1611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g2e853ad85c7_3_1611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g2e853ad85c7_3_1611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g2e853ad85c7_3_1611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g2e853ad85c7_3_1611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g2e853ad85c7_3_1611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g2e853ad85c7_3_1611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g2e853ad85c7_3_1611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g2e853ad85c7_3_1611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g2e853ad85c7_3_1611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g2e853ad85c7_3_1611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g2e853ad85c7_3_1611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g2e853ad85c7_3_1611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g2e853ad85c7_3_1611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g2e853ad85c7_3_1611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g2e853ad85c7_3_1611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g2e853ad85c7_3_1611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g2e853ad85c7_3_1611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g2e853ad85c7_3_1611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g2e853ad85c7_3_1611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g2e853ad85c7_3_1611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g2e853ad85c7_3_1611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g2e853ad85c7_3_1611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g2e853ad85c7_3_1611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g2e853ad85c7_3_1611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g2e853ad85c7_3_1611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g2e853ad85c7_3_1611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g2e853ad85c7_3_1611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g2e853ad85c7_3_1611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g2e853ad85c7_3_1611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g2e853ad85c7_3_1611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g2e853ad85c7_3_1611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g2e853ad85c7_3_1611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g2e853ad85c7_3_1611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g2e853ad85c7_3_1611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g2e853ad85c7_3_1611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g2e853ad85c7_3_1611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g2e853ad85c7_3_1611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g2e853ad85c7_3_1611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g2e853ad85c7_3_1611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g2e853ad85c7_3_1611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g2e853ad85c7_3_1611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g2e853ad85c7_3_1611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g2e853ad85c7_3_1611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g2e853ad85c7_3_1611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g2e853ad85c7_3_1611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g2e853ad85c7_3_1611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4" name="Google Shape;6284;g2e853ad85c7_3_1611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5" name="Google Shape;6285;g2e853ad85c7_3_1611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6" name="Google Shape;6286;g2e853ad85c7_3_1611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7" name="Google Shape;6287;g2e853ad85c7_3_1611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8" name="Google Shape;6288;g2e853ad85c7_3_1611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9" name="Google Shape;6289;g2e853ad85c7_3_1611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g2e853ad85c7_3_1611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1" name="Google Shape;6291;g2e853ad85c7_3_1611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2" name="Google Shape;6292;g2e853ad85c7_3_1611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3" name="Google Shape;6293;g2e853ad85c7_3_1611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4" name="Google Shape;6294;g2e853ad85c7_3_1611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5" name="Google Shape;6295;g2e853ad85c7_3_1611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6" name="Google Shape;6296;g2e853ad85c7_3_1611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7" name="Google Shape;6297;g2e853ad85c7_3_1611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8" name="Google Shape;6298;g2e853ad85c7_3_1611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9" name="Google Shape;6299;g2e853ad85c7_3_1611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0" name="Google Shape;6300;g2e853ad85c7_3_1611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1" name="Google Shape;6301;g2e853ad85c7_3_1611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2" name="Google Shape;6302;g2e853ad85c7_3_1611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3" name="Google Shape;6303;g2e853ad85c7_3_1611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4" name="Google Shape;6304;g2e853ad85c7_3_1611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5" name="Google Shape;6305;g2e853ad85c7_3_1611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6" name="Google Shape;6306;g2e853ad85c7_3_1611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7" name="Google Shape;6307;g2e853ad85c7_3_1611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8" name="Google Shape;6308;g2e853ad85c7_3_1611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9" name="Google Shape;6309;g2e853ad85c7_3_1611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0" name="Google Shape;6310;g2e853ad85c7_3_1611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1" name="Google Shape;6311;g2e853ad85c7_3_1611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2" name="Google Shape;6312;g2e853ad85c7_3_1611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3" name="Google Shape;6313;g2e853ad85c7_3_1611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4" name="Google Shape;6314;g2e853ad85c7_3_1611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5" name="Google Shape;6315;g2e853ad85c7_3_1611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6" name="Google Shape;6316;g2e853ad85c7_3_1611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7" name="Google Shape;6317;g2e853ad85c7_3_1611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8" name="Google Shape;6318;g2e853ad85c7_3_1611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9" name="Google Shape;6319;g2e853ad85c7_3_1611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0" name="Google Shape;6320;g2e853ad85c7_3_1611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1" name="Google Shape;6321;g2e853ad85c7_3_1611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2" name="Google Shape;6322;g2e853ad85c7_3_1611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3" name="Google Shape;6323;g2e853ad85c7_3_1611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4" name="Google Shape;6324;g2e853ad85c7_3_1611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5" name="Google Shape;6325;g2e853ad85c7_3_1611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6" name="Google Shape;6326;g2e853ad85c7_3_1611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7" name="Google Shape;6327;g2e853ad85c7_3_1611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8" name="Google Shape;6328;g2e853ad85c7_3_1611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9" name="Google Shape;6329;g2e853ad85c7_3_1611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0" name="Google Shape;6330;g2e853ad85c7_3_1611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1" name="Google Shape;6331;g2e853ad85c7_3_1611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2" name="Google Shape;6332;g2e853ad85c7_3_1611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3" name="Google Shape;6333;g2e853ad85c7_3_1611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4" name="Google Shape;6334;g2e853ad85c7_3_1611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5" name="Google Shape;6335;g2e853ad85c7_3_1611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6" name="Google Shape;6336;g2e853ad85c7_3_1611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7" name="Google Shape;6337;g2e853ad85c7_3_1611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8" name="Google Shape;6338;g2e853ad85c7_3_1611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9" name="Google Shape;6339;g2e853ad85c7_3_1611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0" name="Google Shape;6340;g2e853ad85c7_3_1611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1" name="Google Shape;6341;g2e853ad85c7_3_1611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2" name="Google Shape;6342;g2e853ad85c7_3_1611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3" name="Google Shape;6343;g2e853ad85c7_3_1611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4" name="Google Shape;6344;g2e853ad85c7_3_1611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5" name="Google Shape;6345;g2e853ad85c7_3_1611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6" name="Google Shape;6346;g2e853ad85c7_3_1611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7" name="Google Shape;6347;g2e853ad85c7_3_1611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8" name="Google Shape;6348;g2e853ad85c7_3_1611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9" name="Google Shape;6349;g2e853ad85c7_3_1611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0" name="Google Shape;6350;g2e853ad85c7_3_1611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1" name="Google Shape;6351;g2e853ad85c7_3_1611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g2e853ad85c7_3_1611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53" name="Google Shape;6353;g2e853ad85c7_3_1611"/>
          <p:cNvSpPr txBox="1"/>
          <p:nvPr>
            <p:ph type="ctrTitle"/>
          </p:nvPr>
        </p:nvSpPr>
        <p:spPr>
          <a:xfrm>
            <a:off x="4789650" y="1418642"/>
            <a:ext cx="414503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/>
              <a:t>Code Coverage Analysis with LCOV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6354" name="Google Shape;6354;g2e853ad85c7_3_1611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8" name="Shape 6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" name="Google Shape;6359;g2e853ad85c7_3_1811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60" name="Google Shape;6360;g2e853ad85c7_3_1811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is Code Coverage?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Measures the extent to which your code is executed during testing.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Helps identify untested parts of your codebase.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Why is Code Coverage Important?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Ensures thorough testing. Improves code quality and reliability.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Helps maintain high standards for software development.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4" name="Shape 6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5" name="Google Shape;6365;g2e853ad85c7_3_1816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Overview of LCOV</a:t>
            </a:r>
            <a:endParaRPr/>
          </a:p>
        </p:txBody>
      </p:sp>
      <p:sp>
        <p:nvSpPr>
          <p:cNvPr id="6366" name="Google Shape;6366;g2e853ad85c7_3_1816"/>
          <p:cNvSpPr txBox="1"/>
          <p:nvPr>
            <p:ph idx="1" type="body"/>
          </p:nvPr>
        </p:nvSpPr>
        <p:spPr>
          <a:xfrm>
            <a:off x="716097" y="1152150"/>
            <a:ext cx="7866044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is LCOV?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 tool for code coverage analysis.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It helps tester understand how much of their code is executed during testing.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Generates detailed coverage reports . 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0" name="Shape 6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1" name="Google Shape;6371;g2e853ad85c7_3_1821"/>
          <p:cNvSpPr txBox="1"/>
          <p:nvPr>
            <p:ph type="title"/>
          </p:nvPr>
        </p:nvSpPr>
        <p:spPr>
          <a:xfrm>
            <a:off x="1597446" y="338328"/>
            <a:ext cx="531013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Overview of Google Test (Gtest)</a:t>
            </a:r>
            <a:endParaRPr/>
          </a:p>
        </p:txBody>
      </p:sp>
      <p:sp>
        <p:nvSpPr>
          <p:cNvPr id="6372" name="Google Shape;6372;g2e853ad85c7_3_1821"/>
          <p:cNvSpPr txBox="1"/>
          <p:nvPr>
            <p:ph idx="1" type="body"/>
          </p:nvPr>
        </p:nvSpPr>
        <p:spPr>
          <a:xfrm>
            <a:off x="719250" y="914328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is Google Test?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 popular C++ testing framework by Google.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Facilitates writing and running C++ tests.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Simple syntax for writing tests.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Rich set of assertions for checking values.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Supports automatic test discovery and execution.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6" name="Shape 6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7" name="Google Shape;6377;g2e853ad85c7_3_1826"/>
          <p:cNvSpPr txBox="1"/>
          <p:nvPr>
            <p:ph type="title"/>
          </p:nvPr>
        </p:nvSpPr>
        <p:spPr>
          <a:xfrm>
            <a:off x="1597446" y="338328"/>
            <a:ext cx="531013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Integrating LCOV</a:t>
            </a:r>
            <a:endParaRPr/>
          </a:p>
        </p:txBody>
      </p:sp>
      <p:pic>
        <p:nvPicPr>
          <p:cNvPr id="6378" name="Google Shape;6378;g2e853ad85c7_3_1826"/>
          <p:cNvPicPr preferRelativeResize="0"/>
          <p:nvPr/>
        </p:nvPicPr>
        <p:blipFill rotWithShape="1">
          <a:blip r:embed="rId3">
            <a:alphaModFix/>
          </a:blip>
          <a:srcRect b="38092" l="0" r="7831" t="0"/>
          <a:stretch/>
        </p:blipFill>
        <p:spPr>
          <a:xfrm>
            <a:off x="358048" y="1312262"/>
            <a:ext cx="8427904" cy="3182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2" name="Shape 6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3" name="Google Shape;6383;g2e853ad85c7_3_1831"/>
          <p:cNvSpPr txBox="1"/>
          <p:nvPr>
            <p:ph type="title"/>
          </p:nvPr>
        </p:nvSpPr>
        <p:spPr>
          <a:xfrm>
            <a:off x="1597446" y="338328"/>
            <a:ext cx="531013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Integrating LCOV</a:t>
            </a:r>
            <a:endParaRPr/>
          </a:p>
        </p:txBody>
      </p:sp>
      <p:pic>
        <p:nvPicPr>
          <p:cNvPr id="6384" name="Google Shape;6384;g2e853ad85c7_3_1831"/>
          <p:cNvPicPr preferRelativeResize="0"/>
          <p:nvPr/>
        </p:nvPicPr>
        <p:blipFill rotWithShape="1">
          <a:blip r:embed="rId3">
            <a:alphaModFix/>
          </a:blip>
          <a:srcRect b="55451" l="0" r="19036" t="0"/>
          <a:stretch/>
        </p:blipFill>
        <p:spPr>
          <a:xfrm>
            <a:off x="969484" y="1675819"/>
            <a:ext cx="7403335" cy="229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8" name="Shape 6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" name="Google Shape;6389;g2e853ad85c7_3_1836"/>
          <p:cNvSpPr txBox="1"/>
          <p:nvPr>
            <p:ph type="title"/>
          </p:nvPr>
        </p:nvSpPr>
        <p:spPr>
          <a:xfrm>
            <a:off x="1597446" y="338328"/>
            <a:ext cx="531013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Integrating LCOV</a:t>
            </a:r>
            <a:endParaRPr/>
          </a:p>
        </p:txBody>
      </p:sp>
      <p:pic>
        <p:nvPicPr>
          <p:cNvPr id="6390" name="Google Shape;6390;g2e853ad85c7_3_1836"/>
          <p:cNvPicPr preferRelativeResize="0"/>
          <p:nvPr/>
        </p:nvPicPr>
        <p:blipFill rotWithShape="1">
          <a:blip r:embed="rId3">
            <a:alphaModFix/>
          </a:blip>
          <a:srcRect b="34021" l="0" r="18915" t="11761"/>
          <a:stretch/>
        </p:blipFill>
        <p:spPr>
          <a:xfrm>
            <a:off x="864824" y="1553379"/>
            <a:ext cx="7414352" cy="278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4" name="Shape 6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5" name="Google Shape;6395;g2e853ad85c7_3_1841"/>
          <p:cNvPicPr preferRelativeResize="0"/>
          <p:nvPr/>
        </p:nvPicPr>
        <p:blipFill rotWithShape="1">
          <a:blip r:embed="rId3">
            <a:alphaModFix/>
          </a:blip>
          <a:srcRect b="9377" l="0" r="22770" t="6556"/>
          <a:stretch/>
        </p:blipFill>
        <p:spPr>
          <a:xfrm>
            <a:off x="1041094" y="410846"/>
            <a:ext cx="7061812" cy="4321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5" name="Google Shape;3735;p1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3736" name="Google Shape;3736;p1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1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1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1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1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1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1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1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1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1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1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1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1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1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1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1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1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1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1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1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1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1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1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1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1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1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1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1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1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1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1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1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1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1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1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1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1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1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1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1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1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1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1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1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1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1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1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1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1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1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1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1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1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1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1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1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1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1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1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1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1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1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1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1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1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1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1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1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1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1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1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1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1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1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1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1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1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1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1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1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1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1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1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1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1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1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1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1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1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1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1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1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1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1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1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1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1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1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1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1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1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1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1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1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1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1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1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1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1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1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1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1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1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1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1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1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1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1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1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1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1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1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1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1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1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1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1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1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1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1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1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1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1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1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1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1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1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1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1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1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1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1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1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1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1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1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1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1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1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1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1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1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1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1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1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1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1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1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1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1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1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1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1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1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1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1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1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1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1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1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1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1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1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1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1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1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1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1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1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1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1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1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1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1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1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1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1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1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1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1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9" name="Google Shape;3929;p1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CanNm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3930" name="Google Shape;3930;p1"/>
          <p:cNvSpPr txBox="1"/>
          <p:nvPr>
            <p:ph idx="1" type="subTitle"/>
          </p:nvPr>
        </p:nvSpPr>
        <p:spPr>
          <a:xfrm>
            <a:off x="5476031" y="379473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9" name="Shape 6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" name="Google Shape;6400;g2e853ad85c7_3_1845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LCOV for CANTP</a:t>
            </a:r>
            <a:endParaRPr/>
          </a:p>
        </p:txBody>
      </p:sp>
      <p:pic>
        <p:nvPicPr>
          <p:cNvPr id="6401" name="Google Shape;6401;g2e853ad85c7_3_1845"/>
          <p:cNvPicPr preferRelativeResize="0"/>
          <p:nvPr/>
        </p:nvPicPr>
        <p:blipFill rotWithShape="1">
          <a:blip r:embed="rId3">
            <a:alphaModFix/>
          </a:blip>
          <a:srcRect b="52022" l="0" r="3975" t="8547"/>
          <a:stretch/>
        </p:blipFill>
        <p:spPr>
          <a:xfrm>
            <a:off x="104660" y="1558198"/>
            <a:ext cx="8780443" cy="2027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5" name="Shape 6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6" name="Google Shape;6406;g2e853ad85c7_3_1850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LCOV for CANTP</a:t>
            </a:r>
            <a:endParaRPr/>
          </a:p>
        </p:txBody>
      </p:sp>
      <p:pic>
        <p:nvPicPr>
          <p:cNvPr id="6407" name="Google Shape;6407;g2e853ad85c7_3_1850"/>
          <p:cNvPicPr preferRelativeResize="0"/>
          <p:nvPr/>
        </p:nvPicPr>
        <p:blipFill rotWithShape="1">
          <a:blip r:embed="rId3">
            <a:alphaModFix/>
          </a:blip>
          <a:srcRect b="18164" l="3735" r="13615" t="14762"/>
          <a:stretch/>
        </p:blipFill>
        <p:spPr>
          <a:xfrm>
            <a:off x="958468" y="1134738"/>
            <a:ext cx="7557572" cy="344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1" name="Shape 6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2" name="Google Shape;6412;g2e853ad85c7_3_1855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LCOV for UDS</a:t>
            </a:r>
            <a:endParaRPr/>
          </a:p>
        </p:txBody>
      </p:sp>
      <p:pic>
        <p:nvPicPr>
          <p:cNvPr id="6413" name="Google Shape;6413;g2e853ad85c7_3_1855"/>
          <p:cNvPicPr preferRelativeResize="0"/>
          <p:nvPr/>
        </p:nvPicPr>
        <p:blipFill rotWithShape="1">
          <a:blip r:embed="rId3">
            <a:alphaModFix/>
          </a:blip>
          <a:srcRect b="53736" l="1807" r="3855" t="10262"/>
          <a:stretch/>
        </p:blipFill>
        <p:spPr>
          <a:xfrm>
            <a:off x="258896" y="1311009"/>
            <a:ext cx="8626207" cy="185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7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8" name="Google Shape;6418;g2e853ad85c7_3_1860"/>
          <p:cNvPicPr preferRelativeResize="0"/>
          <p:nvPr/>
        </p:nvPicPr>
        <p:blipFill rotWithShape="1">
          <a:blip r:embed="rId3">
            <a:alphaModFix/>
          </a:blip>
          <a:srcRect b="25663" l="3975" r="3736" t="16905"/>
          <a:stretch/>
        </p:blipFill>
        <p:spPr>
          <a:xfrm>
            <a:off x="352539" y="1095490"/>
            <a:ext cx="8438921" cy="2952520"/>
          </a:xfrm>
          <a:prstGeom prst="rect">
            <a:avLst/>
          </a:prstGeom>
          <a:noFill/>
          <a:ln>
            <a:noFill/>
          </a:ln>
        </p:spPr>
      </p:pic>
      <p:sp>
        <p:nvSpPr>
          <p:cNvPr id="6419" name="Google Shape;6419;g2e853ad85c7_3_1860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LCOV for UDS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3" name="Shape 6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4" name="Google Shape;6424;g2e853ad85c7_3_1865"/>
          <p:cNvSpPr txBox="1"/>
          <p:nvPr>
            <p:ph type="title"/>
          </p:nvPr>
        </p:nvSpPr>
        <p:spPr>
          <a:xfrm>
            <a:off x="1597446" y="338328"/>
            <a:ext cx="531013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425" name="Google Shape;6425;g2e853ad85c7_3_1865"/>
          <p:cNvSpPr txBox="1"/>
          <p:nvPr>
            <p:ph idx="1" type="body"/>
          </p:nvPr>
        </p:nvSpPr>
        <p:spPr>
          <a:xfrm>
            <a:off x="719250" y="914328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Recap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Code coverage is vital for maintaining high code quality.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LCOV and gtest provide powerful tools for coverage analysis.</a:t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9" name="Shape 6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" name="Google Shape;6430;g2e26916e21c_0_65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7200"/>
              <a:t>Thanks!</a:t>
            </a:r>
            <a:endParaRPr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